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2" r:id="rId2"/>
  </p:sldMasterIdLst>
  <p:notesMasterIdLst>
    <p:notesMasterId r:id="rId14"/>
  </p:notesMasterIdLst>
  <p:sldIdLst>
    <p:sldId id="256" r:id="rId3"/>
    <p:sldId id="257" r:id="rId4"/>
    <p:sldId id="270" r:id="rId5"/>
    <p:sldId id="277" r:id="rId6"/>
    <p:sldId id="271" r:id="rId7"/>
    <p:sldId id="274" r:id="rId8"/>
    <p:sldId id="273" r:id="rId9"/>
    <p:sldId id="272" r:id="rId10"/>
    <p:sldId id="275" r:id="rId11"/>
    <p:sldId id="276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80"/>
    <p:restoredTop sz="94613"/>
  </p:normalViewPr>
  <p:slideViewPr>
    <p:cSldViewPr snapToGrid="0" snapToObjects="1">
      <p:cViewPr>
        <p:scale>
          <a:sx n="88" d="100"/>
          <a:sy n="88" d="100"/>
        </p:scale>
        <p:origin x="2040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484CF-5098-F24E-8881-583515D5C406}" type="datetimeFigureOut">
              <a:rPr lang="en-US" smtClean="0"/>
              <a:t>4/29/19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67714-547E-8A4E-AE1C-9E3378A83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70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67714-547E-8A4E-AE1C-9E3378A836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2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7"/>
            <a:ext cx="4208318" cy="282095"/>
          </a:xfrm>
        </p:spPr>
        <p:txBody>
          <a:bodyPr/>
          <a:lstStyle/>
          <a:p>
            <a:r>
              <a:rPr lang="en-US"/>
              <a:t>Copyright © EV3Tutorials.com 2019 (Last edit: 04/20/2019)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3" y="6341735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502904" y="5741852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/>
              <a:t>Click to edit Master title style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569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By Sanjay and Arvind </a:t>
            </a:r>
            <a:r>
              <a:rPr lang="en-US" sz="1800" dirty="0" err="1"/>
              <a:t>Seshan</a:t>
            </a:r>
            <a:endParaRPr 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14EEE2-666E-8F4C-A948-25052E174E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3732" y="-328030"/>
            <a:ext cx="9410497" cy="373899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80A9705-5526-0E49-83A1-9B5AAA5A885D}"/>
              </a:ext>
            </a:extLst>
          </p:cNvPr>
          <p:cNvSpPr/>
          <p:nvPr userDrawn="1"/>
        </p:nvSpPr>
        <p:spPr>
          <a:xfrm>
            <a:off x="8959041" y="2895600"/>
            <a:ext cx="184961" cy="396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9CFCD34-0109-8E49-9E2E-2D983E2A35D7}"/>
              </a:ext>
            </a:extLst>
          </p:cNvPr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491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56C99F4A-9450-7C43-AC6F-B84CAA49F7C9}" type="datetime1">
              <a:rPr lang="en-US" smtClean="0"/>
              <a:t>4/29/19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EV3Tutorials.com 2019 (Last edit: 04/20/2019)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8" y="5885499"/>
            <a:ext cx="1315721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73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28F33441-212D-1F44-A4C7-5FB13C9D2B6B}" type="datetime1">
              <a:rPr lang="en-US" smtClean="0"/>
              <a:t>4/29/19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EV3Tutorials.com 2019 (Last edit: 04/20/2019)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8" y="5885499"/>
            <a:ext cx="1315721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24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BB09-6CEF-4646-877F-5BF72D0BAB07}" type="datetime1">
              <a:rPr lang="en-US" smtClean="0"/>
              <a:t>4/29/19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EV3Tutorials.com 2019 (Last edit: 04/20/2019)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42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B359-6927-0447-AD83-B6AB908918A7}" type="datetime1">
              <a:rPr lang="en-US" smtClean="0"/>
              <a:t>4/29/19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EV3Tutorials.com 2019 (Last edit: 04/20/2019)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896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0381-3A9D-9245-BE1F-1B76B739754C}" type="datetime1">
              <a:rPr lang="en-US" smtClean="0"/>
              <a:t>4/29/19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EV3Tutorials.com 2019 (Last edit: 04/20/2019)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8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371A-3EBC-0A46-A2CC-63EE94B3FB76}" type="datetime1">
              <a:rPr lang="en-US" smtClean="0"/>
              <a:t>4/29/19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EV3Tutorials.com 2019 (Last edit: 04/20/2019)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681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1069F-CCE8-6B4A-BD50-695FB33309BE}" type="datetime1">
              <a:rPr lang="en-US" smtClean="0"/>
              <a:t>4/29/19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EV3Tutorials.com 2019 (Last edit: 04/20/2019)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35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E67D-08F1-AE49-B4EB-588269DF0CB0}" type="datetime1">
              <a:rPr lang="en-US" smtClean="0"/>
              <a:t>4/29/19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EV3Tutorials.com 2019 (Last edit: 04/20/2019)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6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11A1F-7613-1347-914F-D22FDD29E5DD}" type="datetime1">
              <a:rPr lang="en-US" smtClean="0"/>
              <a:t>4/29/19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EV3Tutorials.com 2019 (Last edit: 04/20/2019)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656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658CD-A5BC-7B4C-9859-F7CA1794B500}" type="datetime1">
              <a:rPr lang="en-US" smtClean="0"/>
              <a:t>4/29/19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EV3Tutorials.com 2019 (Last edit: 04/20/2019)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55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2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17DFCDAF-C1D8-1848-A902-79D465134357}" type="datetime1">
              <a:rPr lang="en-US" smtClean="0"/>
              <a:t>4/29/19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6492877"/>
            <a:ext cx="3667991" cy="283845"/>
          </a:xfrm>
        </p:spPr>
        <p:txBody>
          <a:bodyPr/>
          <a:lstStyle/>
          <a:p>
            <a:r>
              <a:rPr lang="en-US"/>
              <a:t>Copyright © EV3Tutorials.com 2019 (Last edit: 04/20/2019)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4" y="6376459"/>
            <a:ext cx="627256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467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DB46A-B1DB-784F-90D6-0695A8EDB903}" type="datetime1">
              <a:rPr lang="en-US" smtClean="0"/>
              <a:t>4/29/19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EV3Tutorials.com 2019 (Last edit: 04/20/2019)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23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5A946-EDF3-6943-A19F-3404E32E2591}" type="datetime1">
              <a:rPr lang="en-US" smtClean="0"/>
              <a:t>4/29/19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EV3Tutorials.com 2019 (Last edit: 04/20/2019)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346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EF8B0-1DEF-B44D-BC1D-8FFBB6C99F20}" type="datetime1">
              <a:rPr lang="en-US" smtClean="0"/>
              <a:t>4/29/19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EV3Tutorials.com 2019 (Last edit: 04/20/2019)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32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2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6EFB2671-B846-7144-9C69-39B5B388BCD6}" type="datetime1">
              <a:rPr lang="en-US" smtClean="0"/>
              <a:t>4/29/19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8" y="5885499"/>
            <a:ext cx="1315721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Copyright © EV3Tutorials.com 2019 (Last edit: 04/20/2019)</a:t>
            </a:r>
          </a:p>
        </p:txBody>
      </p:sp>
    </p:spTree>
    <p:extLst>
      <p:ext uri="{BB962C8B-B14F-4D97-AF65-F5344CB8AC3E}">
        <p14:creationId xmlns:p14="http://schemas.microsoft.com/office/powerpoint/2010/main" val="5992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4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39CA2B94-64D5-9344-AC58-FA9308CE75E6}" type="datetime1">
              <a:rPr lang="en-US" smtClean="0"/>
              <a:t>4/29/19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EV3Tutorials.com 2019 (Last edit: 04/20/2019)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8"/>
            <a:ext cx="666974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10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5E36E0DC-1C9D-4F47-8218-53C002623694}" type="datetime1">
              <a:rPr lang="en-US" smtClean="0"/>
              <a:t>4/29/19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EV3Tutorials.com 2019 (Last edit: 04/20/2019)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8"/>
            <a:ext cx="666974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54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CDF55DB1-DC19-8749-96B3-0239668A03B8}" type="datetime1">
              <a:rPr lang="en-US" smtClean="0"/>
              <a:t>4/29/19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EV3Tutorials.com 2019 (Last edit: 04/20/2019)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8"/>
            <a:ext cx="666974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18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A0E3771C-CC91-AD43-984E-599A807BD97F}" type="datetime1">
              <a:rPr lang="en-US" smtClean="0"/>
              <a:t>4/29/19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EV3Tutorials.com 2019 (Last edit: 04/20/2019)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8" y="5885499"/>
            <a:ext cx="1315721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25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E1E72B84-1CBD-F848-B6A6-91B7F0CD3A96}" type="datetime1">
              <a:rPr lang="en-US" smtClean="0"/>
              <a:t>4/29/19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EV3Tutorials.com 2019 (Last edit: 04/20/2019)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8" y="5885499"/>
            <a:ext cx="1315721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5410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5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5A9497F2-F77F-CA43-A23A-360198D194DE}" type="datetime1">
              <a:rPr lang="en-US" smtClean="0"/>
              <a:t>4/29/19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EV3Tutorials.com 2019 (Last edit: 04/20/2019)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8" y="5885499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5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201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2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7"/>
            <a:ext cx="3699164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Copyright © EV3Tutorials.com 2019 (Last edit: 04/20/2019)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8"/>
            <a:ext cx="666974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59041" y="2895600"/>
            <a:ext cx="184961" cy="396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13274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02076-97A0-8D45-9789-45AF81E0AB08}" type="datetime1">
              <a:rPr lang="en-US" smtClean="0"/>
              <a:t>4/29/19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© EV3Tutorials.com 2019 (Last edit: 04/20/2019)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7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creativecommons.org/licenses/by-nc-sa/4.0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Introduction to         on EV3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BEGINNER PROGRAMMING LESSON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1108" y="4592409"/>
            <a:ext cx="1700816" cy="10564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897EDD-95E7-9D4F-82C0-36B4EFF971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9320" y="3176439"/>
            <a:ext cx="850408" cy="8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130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17405-CD25-5343-8E64-B22FCF963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0DB88-45A6-1A47-B688-2964D3E0A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2"/>
            <a:ext cx="4114800" cy="43735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Device Browser area is very useful.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Once you have downloaded code to your EV3 brick, you can use this menu to run, delete or even copy a file back to your computer!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Right click on </a:t>
            </a:r>
            <a:r>
              <a:rPr lang="en-US" dirty="0" err="1"/>
              <a:t>main.py</a:t>
            </a:r>
            <a:r>
              <a:rPr lang="en-US" dirty="0"/>
              <a:t> to see the menu options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6C23CB-1B1C-A745-A59E-49DA57E1F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EV3Tutorials.com 2019 (Last edit: 04/20/2019)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5EEA11-3C62-854A-A012-8D167A1A5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10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5F02D7-EB3C-DD40-A7D4-E28B17D5DCF7}"/>
              </a:ext>
            </a:extLst>
          </p:cNvPr>
          <p:cNvSpPr txBox="1"/>
          <p:nvPr/>
        </p:nvSpPr>
        <p:spPr>
          <a:xfrm>
            <a:off x="4768128" y="4619615"/>
            <a:ext cx="3871912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Note: In EV3-G, there is no way to recover a file that is on your brick but not on your computer. </a:t>
            </a:r>
            <a:r>
              <a:rPr lang="en-US" dirty="0" err="1"/>
              <a:t>MicroPython</a:t>
            </a:r>
            <a:r>
              <a:rPr lang="en-US" dirty="0"/>
              <a:t> lets to copy back code from the EV3 brick back to the computer.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AC345F-2A9F-F042-870D-10E36A4B4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149" y="1338256"/>
            <a:ext cx="4159869" cy="310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515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7983"/>
            <a:ext cx="8245474" cy="1145345"/>
          </a:xfrm>
        </p:spPr>
        <p:txBody>
          <a:bodyPr>
            <a:normAutofit/>
          </a:bodyPr>
          <a:lstStyle/>
          <a:p>
            <a:r>
              <a:rPr lang="en-US" dirty="0"/>
              <a:t>Author: Sanjay and Arvind </a:t>
            </a:r>
            <a:r>
              <a:rPr lang="en-US" dirty="0" err="1"/>
              <a:t>Seshan</a:t>
            </a:r>
            <a:endParaRPr lang="en-US" dirty="0"/>
          </a:p>
          <a:p>
            <a:r>
              <a:rPr lang="en-US" dirty="0"/>
              <a:t>More lessons are available at www.ev3tutorials.com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EV3Tutorials.com 2019 (Last edit: 04/20/2019)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5" descr="Creative Commons Licens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9211" y="3247882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67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Learn about the menu on the screen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Learn how to create and download programs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EV3Tutorials.com 2019 (Last edit: 04/20/2019)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85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690D8-4B11-EE4F-896A-264E750FD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NAVIGATING the BRICK MENU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E34EA-53D1-6942-A402-533BF8318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25" y="1796146"/>
            <a:ext cx="1605189" cy="961569"/>
          </a:xfrm>
        </p:spPr>
        <p:txBody>
          <a:bodyPr>
            <a:normAutofit/>
          </a:bodyPr>
          <a:lstStyle/>
          <a:p>
            <a:r>
              <a:rPr lang="en-US" sz="1600" dirty="0"/>
              <a:t>Finding Programs</a:t>
            </a:r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37F4BF-458B-4347-B85A-F468C2899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EV3Tutorials.com 2019 (Last edit: 04/20/2019)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721140-512C-5140-8F89-9BD019229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3</a:t>
            </a:fld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F685493-636B-0B40-8CB4-C8C2A5E7F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063" y="1250022"/>
            <a:ext cx="3154136" cy="231675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15FF6DD-7003-9647-AAE5-F066B42FFF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976" y="1250022"/>
            <a:ext cx="3185048" cy="231675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A39731D-661B-CB43-8B33-7C347B21CD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976" y="3838605"/>
            <a:ext cx="3187854" cy="2316755"/>
          </a:xfrm>
          <a:prstGeom prst="rect">
            <a:avLst/>
          </a:prstGeom>
        </p:spPr>
      </p:pic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C5F270D4-7586-8C42-88F0-A27B3D90B5C5}"/>
              </a:ext>
            </a:extLst>
          </p:cNvPr>
          <p:cNvSpPr txBox="1">
            <a:spLocks/>
          </p:cNvSpPr>
          <p:nvPr/>
        </p:nvSpPr>
        <p:spPr>
          <a:xfrm>
            <a:off x="441325" y="4664081"/>
            <a:ext cx="1605189" cy="961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Information about sensors and motors</a:t>
            </a:r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694D9F4-854A-4849-A67A-4EEE681729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0832" y="3838605"/>
            <a:ext cx="3169626" cy="232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363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711C7-64F6-304B-8D51-CBC8F9509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Navigating Visual Studio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271606D-D163-6741-B0B7-72645ED679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8655" y="1763607"/>
            <a:ext cx="6247069" cy="437356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965AF8-6790-8540-B5C1-893EA6A1C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EV3Tutorials.com 2019 (Last edit: 04/20/2019)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CDC7D5-50C2-3C4D-94C1-91A0E93FE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B80110-96AA-1D47-BDBC-3CBAD3E5063D}"/>
              </a:ext>
            </a:extLst>
          </p:cNvPr>
          <p:cNvSpPr txBox="1"/>
          <p:nvPr/>
        </p:nvSpPr>
        <p:spPr>
          <a:xfrm>
            <a:off x="7356078" y="5007429"/>
            <a:ext cx="947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Output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205111-584E-6045-818F-A92FA3336533}"/>
              </a:ext>
            </a:extLst>
          </p:cNvPr>
          <p:cNvSpPr txBox="1"/>
          <p:nvPr/>
        </p:nvSpPr>
        <p:spPr>
          <a:xfrm>
            <a:off x="7356078" y="2953658"/>
            <a:ext cx="1401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main.py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CC1951-2601-5941-91B7-E38828DC6A07}"/>
              </a:ext>
            </a:extLst>
          </p:cNvPr>
          <p:cNvSpPr txBox="1"/>
          <p:nvPr/>
        </p:nvSpPr>
        <p:spPr>
          <a:xfrm>
            <a:off x="143886" y="3138324"/>
            <a:ext cx="17531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/>
              <a:t>Extensions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0D0BA9-93BF-F14E-8696-4FA25AC6D0AC}"/>
              </a:ext>
            </a:extLst>
          </p:cNvPr>
          <p:cNvSpPr txBox="1"/>
          <p:nvPr/>
        </p:nvSpPr>
        <p:spPr>
          <a:xfrm>
            <a:off x="133813" y="3477156"/>
            <a:ext cx="17531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/>
              <a:t>EV3 </a:t>
            </a:r>
            <a:r>
              <a:rPr lang="en-US" sz="1200" b="1" dirty="0" err="1"/>
              <a:t>MicroPython</a:t>
            </a:r>
            <a:endParaRPr lang="en-US" sz="12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244FEE-D436-4244-AC44-E8543FAF4E92}"/>
              </a:ext>
            </a:extLst>
          </p:cNvPr>
          <p:cNvSpPr txBox="1"/>
          <p:nvPr/>
        </p:nvSpPr>
        <p:spPr>
          <a:xfrm>
            <a:off x="143885" y="2821971"/>
            <a:ext cx="17531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/>
              <a:t>Debug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1165CD-E207-F744-BED4-D43D78C14BEA}"/>
              </a:ext>
            </a:extLst>
          </p:cNvPr>
          <p:cNvSpPr txBox="1"/>
          <p:nvPr/>
        </p:nvSpPr>
        <p:spPr>
          <a:xfrm>
            <a:off x="143885" y="2512876"/>
            <a:ext cx="17531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/>
              <a:t>Source Control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D222A0-9705-7141-8459-EB9A4E4DB417}"/>
              </a:ext>
            </a:extLst>
          </p:cNvPr>
          <p:cNvSpPr txBox="1"/>
          <p:nvPr/>
        </p:nvSpPr>
        <p:spPr>
          <a:xfrm>
            <a:off x="133814" y="2254732"/>
            <a:ext cx="17531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/>
              <a:t>Search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CED457-B4C5-3A43-9218-71811E975239}"/>
              </a:ext>
            </a:extLst>
          </p:cNvPr>
          <p:cNvSpPr txBox="1"/>
          <p:nvPr/>
        </p:nvSpPr>
        <p:spPr>
          <a:xfrm>
            <a:off x="143885" y="1958056"/>
            <a:ext cx="17531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/>
              <a:t>Explorer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89AF0BA-9EFA-EA4C-952A-0F2451BFC5D8}"/>
              </a:ext>
            </a:extLst>
          </p:cNvPr>
          <p:cNvCxnSpPr/>
          <p:nvPr/>
        </p:nvCxnSpPr>
        <p:spPr>
          <a:xfrm>
            <a:off x="1894116" y="2075543"/>
            <a:ext cx="45408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6EFF78E-92AD-1D4D-A629-491D3701D59C}"/>
              </a:ext>
            </a:extLst>
          </p:cNvPr>
          <p:cNvCxnSpPr/>
          <p:nvPr/>
        </p:nvCxnSpPr>
        <p:spPr>
          <a:xfrm>
            <a:off x="1894116" y="2358569"/>
            <a:ext cx="45408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5FD92B7-D921-3845-8BA2-849CB344D1F0}"/>
              </a:ext>
            </a:extLst>
          </p:cNvPr>
          <p:cNvCxnSpPr/>
          <p:nvPr/>
        </p:nvCxnSpPr>
        <p:spPr>
          <a:xfrm>
            <a:off x="1894116" y="2656110"/>
            <a:ext cx="45408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8D42C94-36AB-144F-BF57-4CCCF2E6A572}"/>
              </a:ext>
            </a:extLst>
          </p:cNvPr>
          <p:cNvCxnSpPr/>
          <p:nvPr/>
        </p:nvCxnSpPr>
        <p:spPr>
          <a:xfrm>
            <a:off x="1894116" y="2982681"/>
            <a:ext cx="45408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56A1859-FF6A-094B-8C76-D7E87FAB966F}"/>
              </a:ext>
            </a:extLst>
          </p:cNvPr>
          <p:cNvCxnSpPr/>
          <p:nvPr/>
        </p:nvCxnSpPr>
        <p:spPr>
          <a:xfrm>
            <a:off x="1894116" y="3294737"/>
            <a:ext cx="45408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2FD1D83-D23B-8F4C-8375-6A003D0BBC9E}"/>
              </a:ext>
            </a:extLst>
          </p:cNvPr>
          <p:cNvCxnSpPr/>
          <p:nvPr/>
        </p:nvCxnSpPr>
        <p:spPr>
          <a:xfrm>
            <a:off x="1894116" y="3606796"/>
            <a:ext cx="45408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912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AC6FF-69FC-4B41-BDDD-12B4EF662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C47FD-0329-E649-91AB-370DC46A5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2"/>
            <a:ext cx="8000184" cy="4373563"/>
          </a:xfrm>
        </p:spPr>
        <p:txBody>
          <a:bodyPr/>
          <a:lstStyle/>
          <a:p>
            <a:r>
              <a:rPr lang="en-US" dirty="0"/>
              <a:t>Click on the EV3 icon on the left bar</a:t>
            </a:r>
          </a:p>
          <a:p>
            <a:r>
              <a:rPr lang="en-US" dirty="0"/>
              <a:t>Click on “create a new project”</a:t>
            </a:r>
          </a:p>
          <a:p>
            <a:r>
              <a:rPr lang="en-US" dirty="0"/>
              <a:t>Enter a project name, choose a location for this project. Below, the name used is </a:t>
            </a:r>
            <a:r>
              <a:rPr lang="en-US" dirty="0" err="1"/>
              <a:t>Sample_Project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87B3CB-5D3A-024E-98FE-923CF31B7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EV3Tutorials.com 2019 (Last edit: 04/20/2019)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EBF1E-49C6-524D-9887-3E452E4AB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7384" y="6376459"/>
            <a:ext cx="627256" cy="365125"/>
          </a:xfrm>
        </p:spPr>
        <p:txBody>
          <a:bodyPr/>
          <a:lstStyle/>
          <a:p>
            <a:fld id="{BBD74847-7BE4-4E4D-8159-51DF7B93C616}" type="slidenum">
              <a:rPr lang="en-US" smtClean="0"/>
              <a:t>5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5C7A43-923B-AD40-BFAE-32415DD27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203" y="3543320"/>
            <a:ext cx="6988178" cy="2638654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B4B2C327-1125-7F4B-9354-C03919C7EA44}"/>
              </a:ext>
            </a:extLst>
          </p:cNvPr>
          <p:cNvSpPr/>
          <p:nvPr/>
        </p:nvSpPr>
        <p:spPr>
          <a:xfrm>
            <a:off x="873244" y="5678448"/>
            <a:ext cx="638750" cy="5472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8F51263-B893-E548-8D6A-0CD21D85688A}"/>
              </a:ext>
            </a:extLst>
          </p:cNvPr>
          <p:cNvSpPr/>
          <p:nvPr/>
        </p:nvSpPr>
        <p:spPr>
          <a:xfrm>
            <a:off x="1467862" y="3810485"/>
            <a:ext cx="1470547" cy="2786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06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FBE96-14BB-1243-B609-2FFD3A83F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F981F-85A1-3443-9943-8A5833E61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on </a:t>
            </a:r>
            <a:r>
              <a:rPr lang="en-US" dirty="0" err="1"/>
              <a:t>main.py</a:t>
            </a:r>
            <a:r>
              <a:rPr lang="en-US" dirty="0"/>
              <a:t> to start programming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92D868-39B3-CF4E-8935-3C7647478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EV3Tutorials.com 2019 (Last edit: 04/20/2019)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6ED996-EA0E-4C44-BECA-DDA684D6E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312AB0-8088-0B48-93F5-7917A92EFC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3065" y="3429000"/>
            <a:ext cx="6799030" cy="229760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129F83A-E8E1-2B4E-8B8A-F0CE3D33800B}"/>
              </a:ext>
            </a:extLst>
          </p:cNvPr>
          <p:cNvSpPr/>
          <p:nvPr/>
        </p:nvSpPr>
        <p:spPr>
          <a:xfrm>
            <a:off x="1551339" y="4507193"/>
            <a:ext cx="1099394" cy="3216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42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F3CBA-90E4-1943-AC57-FE06AEA45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 a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3AC4F-3A0D-C64D-AAF8-39F4E36DE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752602"/>
            <a:ext cx="3570270" cy="43735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To open a project you created previously, click File and click Open Folder,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Select your project folder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3CB6D6-52C7-C84A-B744-9124CED9E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EV3Tutorials.com 2019 (Last edit: 04/20/2019)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0602FB-B86E-8341-868C-9FC97E293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21062F-0F58-AD4B-8366-43C8E8558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1468" y="1752602"/>
            <a:ext cx="4275332" cy="385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08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F3ABD-7079-A943-AF3F-6B2F93328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DOWNLOADING CODE TO EV3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1331D-4118-8148-81D1-703C71AB1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2"/>
            <a:ext cx="3590818" cy="4373563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AutoNum type="arabicPeriod"/>
            </a:pPr>
            <a:r>
              <a:rPr lang="en-US" dirty="0"/>
              <a:t>To download code to to the EV3 brick, connect your EV3 to the computer with a mini-USB cable</a:t>
            </a:r>
          </a:p>
          <a:p>
            <a:pPr marL="457200" indent="-457200">
              <a:buAutoNum type="arabicPeriod"/>
            </a:pPr>
            <a:r>
              <a:rPr lang="en-US" dirty="0"/>
              <a:t>Click on the Explorer/File icon on the left bar</a:t>
            </a:r>
          </a:p>
          <a:p>
            <a:pPr marL="457200" indent="-457200">
              <a:buAutoNum type="arabicPeriod"/>
            </a:pPr>
            <a:r>
              <a:rPr lang="en-US" dirty="0"/>
              <a:t>Click on the EV3Dev Device browser, find your EV3, select the device and click to connect the device</a:t>
            </a:r>
          </a:p>
          <a:p>
            <a:pPr marL="457200" indent="-457200">
              <a:buAutoNum type="arabicPeriod"/>
            </a:pPr>
            <a:r>
              <a:rPr lang="en-US" dirty="0"/>
              <a:t>To run the code on the brick, find the program using the file browser on the EV3 screen and press the center button on the EV3 to play the code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7BEED7-7613-4B48-9016-A09499096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EV3Tutorials.com 2019 (Last edit: 04/20/2019)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D4F3C6-AB9D-DF4B-95B8-3ADD13329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0095FD-DD5E-E542-9D97-07432A0A03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5190" y="1194392"/>
            <a:ext cx="3378835" cy="2234608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10D619F-295A-B64B-BA83-81931083BB5E}"/>
              </a:ext>
            </a:extLst>
          </p:cNvPr>
          <p:cNvSpPr/>
          <p:nvPr/>
        </p:nvSpPr>
        <p:spPr>
          <a:xfrm>
            <a:off x="4125190" y="1268563"/>
            <a:ext cx="411025" cy="3493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9FFC5EF-A841-584F-947B-E164F910ADC3}"/>
              </a:ext>
            </a:extLst>
          </p:cNvPr>
          <p:cNvSpPr/>
          <p:nvPr/>
        </p:nvSpPr>
        <p:spPr>
          <a:xfrm>
            <a:off x="3806691" y="2631628"/>
            <a:ext cx="2537368" cy="5634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96F3E08-C55B-3F49-A806-0E30704B54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2356" y="2710980"/>
            <a:ext cx="2743338" cy="15779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84F4A4E-C1CF-804B-89B8-C7C46A6E7E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8977" y="4489635"/>
            <a:ext cx="2909137" cy="211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527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45C8D-736E-064A-B01D-897F4A926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Downloading and running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1BFD1-B8DA-8247-BADC-A33E6C300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2"/>
            <a:ext cx="3888769" cy="4373563"/>
          </a:xfrm>
        </p:spPr>
        <p:txBody>
          <a:bodyPr>
            <a:normAutofit/>
          </a:bodyPr>
          <a:lstStyle/>
          <a:p>
            <a:r>
              <a:rPr lang="en-US" dirty="0"/>
              <a:t>To download and play from the computer, press F5 </a:t>
            </a:r>
          </a:p>
          <a:p>
            <a:r>
              <a:rPr lang="en-US" dirty="0"/>
              <a:t>You can also go to the debug tab and press the green arrow next to “Download and Run”</a:t>
            </a:r>
          </a:p>
          <a:p>
            <a:r>
              <a:rPr lang="en-US" dirty="0"/>
              <a:t>To stop the program use the popup menu or hit the back button on the EV3 brick.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E37213-2DC5-4F46-B4B7-FC9AB4DC4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EV3Tutorials.com 2019 (Last edit: 04/20/2019)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789B4D-98D6-5F4E-AAB9-F0DA20821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0B4F0F-793C-754B-8108-30228F731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4481" y="3429000"/>
            <a:ext cx="4248194" cy="271179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DFFC84F-AA99-6541-A8D9-231741037EF2}"/>
              </a:ext>
            </a:extLst>
          </p:cNvPr>
          <p:cNvSpPr/>
          <p:nvPr/>
        </p:nvSpPr>
        <p:spPr>
          <a:xfrm>
            <a:off x="4426288" y="4880444"/>
            <a:ext cx="411025" cy="3493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216C453-A904-FB45-AF09-21AA4FEE06E3}"/>
              </a:ext>
            </a:extLst>
          </p:cNvPr>
          <p:cNvSpPr/>
          <p:nvPr/>
        </p:nvSpPr>
        <p:spPr>
          <a:xfrm>
            <a:off x="6255349" y="3429000"/>
            <a:ext cx="2537368" cy="5634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B2B3C5-131A-8342-AE26-30C9102213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4481" y="1857121"/>
            <a:ext cx="4171282" cy="122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8263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2CEFEB64-C992-CF42-AC34-A2A7B15E4CF5}" vid="{484731AA-B6D9-C841-B3ED-40BE794FD84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beginner</Template>
  <TotalTime>239</TotalTime>
  <Words>495</Words>
  <Application>Microsoft Macintosh PowerPoint</Application>
  <PresentationFormat>On-screen Show (4:3)</PresentationFormat>
  <Paragraphs>65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Helvetica Neue</vt:lpstr>
      <vt:lpstr>beginner</vt:lpstr>
      <vt:lpstr>Custom Design</vt:lpstr>
      <vt:lpstr>BEGINNER PROGRAMMING LESSON</vt:lpstr>
      <vt:lpstr>Lesson Objectives</vt:lpstr>
      <vt:lpstr>NAVIGATING the BRICK MENU</vt:lpstr>
      <vt:lpstr>Navigating Visual Studio</vt:lpstr>
      <vt:lpstr>Creating a project</vt:lpstr>
      <vt:lpstr>Start Programming</vt:lpstr>
      <vt:lpstr>Opening a File</vt:lpstr>
      <vt:lpstr>DOWNLOADING CODE TO EV3</vt:lpstr>
      <vt:lpstr>Downloading and running</vt:lpstr>
      <vt:lpstr>MANAGING FILES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PROGRAMMING LESSON</dc:title>
  <dc:creator>Srinivasan Seshan</dc:creator>
  <cp:lastModifiedBy>Sanjay Seshan</cp:lastModifiedBy>
  <cp:revision>21</cp:revision>
  <dcterms:created xsi:type="dcterms:W3CDTF">2016-07-04T02:35:12Z</dcterms:created>
  <dcterms:modified xsi:type="dcterms:W3CDTF">2019-04-29T15:30:31Z</dcterms:modified>
</cp:coreProperties>
</file>