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0"/>
  </p:notesMasterIdLst>
  <p:handoutMasterIdLst>
    <p:handoutMasterId r:id="rId11"/>
  </p:handoutMasterIdLst>
  <p:sldIdLst>
    <p:sldId id="415" r:id="rId3"/>
    <p:sldId id="412" r:id="rId4"/>
    <p:sldId id="418" r:id="rId5"/>
    <p:sldId id="416" r:id="rId6"/>
    <p:sldId id="419" r:id="rId7"/>
    <p:sldId id="417" r:id="rId8"/>
    <p:sldId id="40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9" autoAdjust="0"/>
    <p:restoredTop sz="95646" autoAdjust="0"/>
  </p:normalViewPr>
  <p:slideViewPr>
    <p:cSldViewPr snapToGrid="0" snapToObjects="1">
      <p:cViewPr varScale="1">
        <p:scale>
          <a:sx n="122" d="100"/>
          <a:sy n="122" d="100"/>
        </p:scale>
        <p:origin x="184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12/25/19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02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2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7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de-DE"/>
              <a:t>© EV3Lessons.com, 2017 Last Update: (2/08/2017)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7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81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04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80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2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0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66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17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39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3603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405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31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7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8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7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25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5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19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2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© EV3Lessons.com, 2017 Last Update: (2/08/2017)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 EV3Lessons.com, 2017 Last Update: (2/08/2017)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4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EV3 </a:t>
            </a:r>
            <a:r>
              <a:rPr lang="en-US" sz="2400" dirty="0" err="1"/>
              <a:t>Classoom</a:t>
            </a:r>
            <a:r>
              <a:rPr lang="en-US" sz="2400" dirty="0"/>
              <a:t>: Using Comments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8235447-03FA-A849-ACA0-6D703B56E48D}"/>
              </a:ext>
            </a:extLst>
          </p:cNvPr>
          <p:cNvSpPr txBox="1">
            <a:spLocks/>
          </p:cNvSpPr>
          <p:nvPr/>
        </p:nvSpPr>
        <p:spPr>
          <a:xfrm>
            <a:off x="4868091" y="272833"/>
            <a:ext cx="3897684" cy="15980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BEGINNER PROGRAMMING LESSON</a:t>
            </a:r>
            <a:endParaRPr lang="en-US" sz="3200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B5E9E6B4-D2FE-2A4E-A102-B09F885217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17" t="7031" r="4033" b="8124"/>
          <a:stretch/>
        </p:blipFill>
        <p:spPr>
          <a:xfrm>
            <a:off x="129863" y="209018"/>
            <a:ext cx="4442137" cy="1673443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A03FE75E-DA1B-1240-AE52-58584FB91A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120" y="4883748"/>
            <a:ext cx="1444298" cy="144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46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Learn why to comment code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the two types of comments available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what makes useful comments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718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bother with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/>
              <a:t>Comments in code help the author of the code remember what they were trying to accomplish. You can use them to record the goals or pseudocode for the code.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/>
              <a:t>It makes it easier to debug. You could use it to take notes on values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/>
              <a:t>More importantly, comments allow someone other than the author of the code to understand the program. 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/>
              <a:t>Get into the habit of adding comments to your code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1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42219"/>
            <a:ext cx="7601578" cy="901892"/>
          </a:xfrm>
        </p:spPr>
        <p:txBody>
          <a:bodyPr/>
          <a:lstStyle/>
          <a:p>
            <a:r>
              <a:rPr lang="en-US" dirty="0"/>
              <a:t>Right click on any block to create a comment block attached to that block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 dirty="0"/>
          </a:p>
        </p:txBody>
      </p:sp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30D38471-27EE-2049-93C1-9342DF8BA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488" y="1703794"/>
            <a:ext cx="5440636" cy="3490428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975A7E6-CA83-5B43-940F-4CC80A1E5A18}"/>
              </a:ext>
            </a:extLst>
          </p:cNvPr>
          <p:cNvSpPr txBox="1">
            <a:spLocks/>
          </p:cNvSpPr>
          <p:nvPr/>
        </p:nvSpPr>
        <p:spPr>
          <a:xfrm>
            <a:off x="457199" y="5242719"/>
            <a:ext cx="7601578" cy="901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You can also click on the canvas background to create a comment that is not attached to a block</a:t>
            </a:r>
          </a:p>
        </p:txBody>
      </p:sp>
    </p:spTree>
    <p:extLst>
      <p:ext uri="{BB962C8B-B14F-4D97-AF65-F5344CB8AC3E}">
        <p14:creationId xmlns:p14="http://schemas.microsoft.com/office/powerpoint/2010/main" val="450003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AEAC3-D637-A547-80A5-FDB35F142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 the blocks, adjust size and move them around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74C7CC-B9ED-6946-BD98-DB1552C12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8689E5-F567-6548-8F5C-999A50BE4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ADD58A-AA88-684F-8125-50CC0DB4C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67" y="2159687"/>
            <a:ext cx="78613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303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9"/>
            <a:ext cx="8245475" cy="711364"/>
          </a:xfrm>
        </p:spPr>
        <p:txBody>
          <a:bodyPr>
            <a:noAutofit/>
          </a:bodyPr>
          <a:lstStyle/>
          <a:p>
            <a:r>
              <a:rPr lang="en-US" dirty="0"/>
              <a:t>USEFUL &amp; NOT USEFUL Comments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199" y="1752600"/>
            <a:ext cx="800018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+ Telling the reader what the robot is doing at this point in the code (hitting the lever with motor A, turning to the right and going towards the Mission X) </a:t>
            </a:r>
          </a:p>
          <a:p>
            <a:endParaRPr lang="en-US" dirty="0"/>
          </a:p>
          <a:p>
            <a:r>
              <a:rPr lang="en-US" dirty="0"/>
              <a:t>- Repeating the contents of a block of code (e.g. Move straight 1040 degrees).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82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4886"/>
            <a:ext cx="8245474" cy="4553003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/>
              <a:t>This tutorial was created by Sanjay Seshan and Arvind </a:t>
            </a:r>
            <a:r>
              <a:rPr lang="en-US" sz="1800" dirty="0" err="1"/>
              <a:t>Seshan</a:t>
            </a:r>
            <a:r>
              <a:rPr lang="en-US" sz="1800" dirty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More lessons are available at www.ev3lessons.com</a:t>
            </a:r>
            <a:br>
              <a:rPr lang="en-US" sz="1800" b="0" dirty="0"/>
            </a:br>
            <a:endParaRPr lang="en-US" sz="18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98677" y="369152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EV3Lessons.com, 2017 Last Update: (2/08/2017)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745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6325</TotalTime>
  <Words>353</Words>
  <Application>Microsoft Macintosh PowerPoint</Application>
  <PresentationFormat>On-screen Show (4:3)</PresentationFormat>
  <Paragraphs>38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Helvetica Neue</vt:lpstr>
      <vt:lpstr>beginner</vt:lpstr>
      <vt:lpstr>Custom Design</vt:lpstr>
      <vt:lpstr>PowerPoint Presentation</vt:lpstr>
      <vt:lpstr>LESSON OBJECTIVES</vt:lpstr>
      <vt:lpstr>Why bother with comments?</vt:lpstr>
      <vt:lpstr>Adding Comments</vt:lpstr>
      <vt:lpstr>Type in the blocks, adjust size and move them around</vt:lpstr>
      <vt:lpstr>USEFUL &amp; NOT USEFUL Comments</vt:lpstr>
      <vt:lpstr>CREDITS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Srinivasan Seshan</cp:lastModifiedBy>
  <cp:revision>34</cp:revision>
  <cp:lastPrinted>2016-07-05T00:39:00Z</cp:lastPrinted>
  <dcterms:created xsi:type="dcterms:W3CDTF">2014-08-07T02:19:13Z</dcterms:created>
  <dcterms:modified xsi:type="dcterms:W3CDTF">2019-12-25T15:26:59Z</dcterms:modified>
</cp:coreProperties>
</file>