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1"/>
    <p:sldMasterId id="2147483738" r:id="rId2"/>
  </p:sldMasterIdLst>
  <p:notesMasterIdLst>
    <p:notesMasterId r:id="rId12"/>
  </p:notesMasterIdLst>
  <p:handoutMasterIdLst>
    <p:handoutMasterId r:id="rId13"/>
  </p:handoutMasterIdLst>
  <p:sldIdLst>
    <p:sldId id="415" r:id="rId3"/>
    <p:sldId id="412" r:id="rId4"/>
    <p:sldId id="418" r:id="rId5"/>
    <p:sldId id="421" r:id="rId6"/>
    <p:sldId id="420" r:id="rId7"/>
    <p:sldId id="427" r:id="rId8"/>
    <p:sldId id="428" r:id="rId9"/>
    <p:sldId id="429" r:id="rId10"/>
    <p:sldId id="40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D7FF"/>
    <a:srgbClr val="00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 autoAdjust="0"/>
    <p:restoredTop sz="95102" autoAdjust="0"/>
  </p:normalViewPr>
  <p:slideViewPr>
    <p:cSldViewPr snapToGrid="0" snapToObjects="1">
      <p:cViewPr varScale="1">
        <p:scale>
          <a:sx n="122" d="100"/>
          <a:sy n="122" d="100"/>
        </p:scale>
        <p:origin x="15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27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9B3D7-15CB-9343-AA49-EFB5A8F33F18}" type="datetimeFigureOut">
              <a:rPr lang="en-US" smtClean="0"/>
              <a:t>12/25/19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9BD6B-3536-BC44-B54A-7079C6CEB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3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EFF1E-85A1-6640-AFB9-C38833E80A84}" type="datetimeFigureOut">
              <a:rPr lang="en-US" smtClean="0"/>
              <a:t>12/25/19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7457-1E83-1040-AFF7-8D09C473D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67457-1E83-1040-AFF7-8D09C473DB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0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67457-1E83-1040-AFF7-8D09C473DB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517" y="3427224"/>
            <a:ext cx="6858000" cy="914400"/>
          </a:xfrm>
        </p:spPr>
        <p:txBody>
          <a:bodyPr/>
          <a:lstStyle>
            <a:lvl1pPr marL="0" indent="0" algn="ctr">
              <a:buNone/>
              <a:defRPr b="0" cap="none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945988" cy="282095"/>
          </a:xfrm>
        </p:spPr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242" y="6341733"/>
            <a:ext cx="5883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02903" y="5741850"/>
            <a:ext cx="8117227" cy="60276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algn="ctr"/>
            <a:r>
              <a:rPr lang="en-US" sz="3200" dirty="0"/>
              <a:t>BEGINNER PROGRAMMING LESSON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8568" y="4119917"/>
            <a:ext cx="496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0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17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39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7383" y="6376457"/>
            <a:ext cx="627256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40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31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7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7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19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© EV3Lessons.com, 2020, Last Update: (12/21/2019)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3280079"/>
            <a:ext cx="6858000" cy="914400"/>
          </a:xfrm>
        </p:spPr>
        <p:txBody>
          <a:bodyPr/>
          <a:lstStyle/>
          <a:p>
            <a:r>
              <a:rPr lang="en-US" dirty="0"/>
              <a:t>EV3 </a:t>
            </a:r>
            <a:r>
              <a:rPr lang="en-US" dirty="0" err="1"/>
              <a:t>Classoom</a:t>
            </a:r>
            <a:r>
              <a:rPr lang="en-US" dirty="0"/>
              <a:t>: </a:t>
            </a:r>
          </a:p>
          <a:p>
            <a:r>
              <a:rPr lang="en-US" dirty="0"/>
              <a:t>Updating Your Software and Firmware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789500-8A09-C644-94AD-09B6B4EB0B29}"/>
              </a:ext>
            </a:extLst>
          </p:cNvPr>
          <p:cNvSpPr txBox="1">
            <a:spLocks/>
          </p:cNvSpPr>
          <p:nvPr/>
        </p:nvSpPr>
        <p:spPr>
          <a:xfrm>
            <a:off x="4868091" y="272833"/>
            <a:ext cx="3897684" cy="15980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BEGINNER PROGRAMMING LESSON</a:t>
            </a:r>
            <a:endParaRPr lang="en-US" sz="32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430088-1C0F-3443-BD7A-781A4C0F8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" t="7031" r="4033" b="8124"/>
          <a:stretch/>
        </p:blipFill>
        <p:spPr>
          <a:xfrm>
            <a:off x="129863" y="209018"/>
            <a:ext cx="4442137" cy="167344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DAED41F-3EC0-8B4A-B135-5D3003AA6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20" y="4883748"/>
            <a:ext cx="1444298" cy="14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6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Learn how to update the software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 how to update the firmware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with updates?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844746" cy="4373563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When you first receive your EV3, you should update both your EV3 software and brick firmware versions.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users continue to run the default software and firmware versions.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There have been important bug fixes and new features since the EV3 first came out.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For example, the VM Program Instruction Break error was resolved in the last update in 2016.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96" y="2345725"/>
            <a:ext cx="1760887" cy="25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Two EDITIONS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16" y="2785183"/>
            <a:ext cx="2395230" cy="469876"/>
          </a:xfrm>
        </p:spPr>
        <p:txBody>
          <a:bodyPr/>
          <a:lstStyle/>
          <a:p>
            <a:pPr algn="ctr"/>
            <a:r>
              <a:rPr lang="en-US" dirty="0"/>
              <a:t>Home Edition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55621" y="2786044"/>
            <a:ext cx="3534032" cy="498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Education Edition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930" r="16448"/>
          <a:stretch/>
        </p:blipFill>
        <p:spPr>
          <a:xfrm>
            <a:off x="662116" y="3441418"/>
            <a:ext cx="3063445" cy="2548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54" r="5481"/>
          <a:stretch/>
        </p:blipFill>
        <p:spPr>
          <a:xfrm>
            <a:off x="4202723" y="3548112"/>
            <a:ext cx="4499952" cy="2729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616" y="1274563"/>
            <a:ext cx="7435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There are two different EV3 brick firmware and programming software available: Home and Education Editions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 learn about the differences between the two, read http://ev3lessons.com/2017/01/17/Home-vs-</a:t>
            </a:r>
            <a:r>
              <a:rPr lang="en-US" dirty="0" err="1"/>
              <a:t>Edu.html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8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update your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06611"/>
            <a:ext cx="4646141" cy="4373563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dirty="0"/>
              <a:t>Open the EV3 Programming Software you installed earlier</a:t>
            </a:r>
          </a:p>
          <a:p>
            <a:pPr marL="457200" indent="-457200">
              <a:buAutoNum type="arabicParenR"/>
            </a:pPr>
            <a:r>
              <a:rPr lang="en-US" dirty="0"/>
              <a:t>From the Menu, pick “About LEGO MINDSTORMS EV3”</a:t>
            </a:r>
          </a:p>
          <a:p>
            <a:pPr marL="457200" indent="-457200">
              <a:buAutoNum type="arabicParenR"/>
            </a:pPr>
            <a:r>
              <a:rPr lang="en-US" dirty="0"/>
              <a:t>A pop-up window will appear, showing the version of the software you are running </a:t>
            </a:r>
          </a:p>
          <a:p>
            <a:pPr marL="457200" indent="-457200">
              <a:buAutoNum type="arabicParenR"/>
            </a:pPr>
            <a:r>
              <a:rPr lang="en-US" dirty="0"/>
              <a:t>Click on the “Check for Update…” menu item to see if there is a newer version of the software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D8C68-DB3C-554E-8DD0-E9E76DEDC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3" r="2447" b="4615"/>
          <a:stretch/>
        </p:blipFill>
        <p:spPr>
          <a:xfrm>
            <a:off x="5207497" y="1275489"/>
            <a:ext cx="3563514" cy="168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1917B-318F-F84B-8143-902C6B452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700" y="3070471"/>
            <a:ext cx="2167101" cy="1407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15589-8DF9-4942-ADCB-E992056D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1" b="4282"/>
          <a:stretch/>
        </p:blipFill>
        <p:spPr>
          <a:xfrm>
            <a:off x="5352393" y="4670402"/>
            <a:ext cx="3196459" cy="15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0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BD3A7-A516-504B-BBC6-F5188E8B5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Brick Firmware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450E9-558A-A24A-93BE-7B14383F1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2248"/>
            <a:ext cx="8245474" cy="16108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current EV3 Scratch software does not support updating brick firmware</a:t>
            </a:r>
          </a:p>
          <a:p>
            <a:r>
              <a:rPr lang="en-US" dirty="0"/>
              <a:t>To update firmware go to: </a:t>
            </a:r>
          </a:p>
          <a:p>
            <a:pPr marL="800100" lvl="1" indent="-342900"/>
            <a:r>
              <a:rPr lang="en-US" dirty="0"/>
              <a:t>https://ev3manager.education.lego.com/</a:t>
            </a:r>
          </a:p>
          <a:p>
            <a:pPr marL="800100" lvl="1" indent="-342900"/>
            <a:r>
              <a:rPr lang="en-US" dirty="0"/>
              <a:t>Download and Install EV3DeviceManager when prompted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7DD2C-0FE8-3144-B8F1-6B5A60C4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D1F41-A055-5041-B519-73E00360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7" y="2580402"/>
            <a:ext cx="6454534" cy="39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6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6C14-859A-5F4C-84BF-5EF5C286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Brick Firmware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46A19-A515-4043-9B37-59C09E3AE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4025"/>
            <a:ext cx="8245474" cy="19563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Once the EV3DeviceManager is installed the Web page should show connected devices and firmware version</a:t>
            </a:r>
          </a:p>
          <a:p>
            <a:r>
              <a:rPr lang="en-US" dirty="0"/>
              <a:t>Note that this only works with </a:t>
            </a:r>
            <a:r>
              <a:rPr lang="en-US" dirty="0" err="1"/>
              <a:t>usb</a:t>
            </a:r>
            <a:r>
              <a:rPr lang="en-US" dirty="0"/>
              <a:t> connected bricks. You may need to refresh the page and/or </a:t>
            </a:r>
            <a:r>
              <a:rPr lang="en-US" dirty="0" err="1"/>
              <a:t>disconnect+reconnect</a:t>
            </a:r>
            <a:r>
              <a:rPr lang="en-US" dirty="0"/>
              <a:t> the brick after you install the software to see this screen</a:t>
            </a:r>
          </a:p>
          <a:p>
            <a:r>
              <a:rPr lang="en-US" dirty="0"/>
              <a:t>Click on the update firmware if needed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B0EC4-595C-8E46-A586-4E352D6E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521EAA-133B-5A4C-99A8-AEBF6446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39" y="2809392"/>
            <a:ext cx="6060559" cy="36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35BB-C059-E845-9712-81A97987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Brick Firmware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5ED9E-97B5-5846-8112-F01605EC6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074" y="1752600"/>
            <a:ext cx="4200599" cy="4373563"/>
          </a:xfrm>
        </p:spPr>
        <p:txBody>
          <a:bodyPr/>
          <a:lstStyle/>
          <a:p>
            <a:r>
              <a:rPr lang="en-US" dirty="0"/>
              <a:t>You should see the dialog boxes on the left as part of the update process. </a:t>
            </a:r>
          </a:p>
          <a:p>
            <a:r>
              <a:rPr lang="en-US" dirty="0"/>
              <a:t>Follow the instructions given (e.g. click Update now)</a:t>
            </a:r>
          </a:p>
          <a:p>
            <a:r>
              <a:rPr lang="en-US" dirty="0"/>
              <a:t>At the end of the process, you will need to power cycle the brick to get it to connect to your computer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A044F-E186-844F-8D4C-689F2079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BFBCB-D422-A646-A573-9F8B54F3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7127"/>
            <a:ext cx="3935228" cy="1788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B77E3-B798-4DB2-B496-72524B3F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61765"/>
            <a:ext cx="3935228" cy="1508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855A92-2209-4D67-B71B-7DEEF0BD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86380"/>
            <a:ext cx="3935228" cy="16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65" y="439032"/>
            <a:ext cx="8245475" cy="1371600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4886"/>
            <a:ext cx="8245474" cy="455300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This tutorial was created by Sanjay Seshan and Arvind </a:t>
            </a:r>
            <a:r>
              <a:rPr lang="en-US" sz="1800" dirty="0" err="1"/>
              <a:t>Seshan</a:t>
            </a:r>
            <a:r>
              <a:rPr lang="en-US" sz="180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More lessons are available at www.ev3lessons.com</a:t>
            </a:r>
            <a:br>
              <a:rPr lang="en-US" sz="1800" b="0" dirty="0"/>
            </a:br>
            <a:endParaRPr lang="en-US" sz="1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199" y="4630535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NonCommercial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ShareAlike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 4.0 International License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2050" name="Picture 2" descr="Creative Commons Licen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8595" y="3609409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EV3Lessons.com, 2020, Last Update: (12/21/2019)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45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ginner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ginner" id="{AEF29D72-34CC-C448-A679-08550D2D21D1}" vid="{04B54D62-7BE5-DF47-9F85-5B9FEF4E3E0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beginner</Template>
  <TotalTime>6682</TotalTime>
  <Words>516</Words>
  <Application>Microsoft Macintosh PowerPoint</Application>
  <PresentationFormat>On-screen Show (4:3)</PresentationFormat>
  <Paragraphs>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Helvetica Neue</vt:lpstr>
      <vt:lpstr>beginner</vt:lpstr>
      <vt:lpstr>Custom Design</vt:lpstr>
      <vt:lpstr>PowerPoint Presentation</vt:lpstr>
      <vt:lpstr>LESSON OBJECTIVES</vt:lpstr>
      <vt:lpstr>Why bother with updates?</vt:lpstr>
      <vt:lpstr>NOTE: Two EDITIONS</vt:lpstr>
      <vt:lpstr>To update your SOFTWARE</vt:lpstr>
      <vt:lpstr>Updating Brick Firmware</vt:lpstr>
      <vt:lpstr>Updating Brick Firmware</vt:lpstr>
      <vt:lpstr>Updating Brick Firmware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BEGINNER EV3 PROGRAMMING Lesson</dc:title>
  <dc:creator>Sanjay Seshan</dc:creator>
  <cp:lastModifiedBy>Srinivasan Seshan</cp:lastModifiedBy>
  <cp:revision>47</cp:revision>
  <cp:lastPrinted>2017-02-09T14:14:37Z</cp:lastPrinted>
  <dcterms:created xsi:type="dcterms:W3CDTF">2014-08-07T02:19:13Z</dcterms:created>
  <dcterms:modified xsi:type="dcterms:W3CDTF">2019-12-25T15:28:55Z</dcterms:modified>
</cp:coreProperties>
</file>