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p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4" r:id="rId1"/>
  </p:sldMasterIdLst>
  <p:notesMasterIdLst>
    <p:notesMasterId r:id="rId15"/>
  </p:notesMasterIdLst>
  <p:sldIdLst>
    <p:sldId id="259" r:id="rId2"/>
    <p:sldId id="281" r:id="rId3"/>
    <p:sldId id="286" r:id="rId4"/>
    <p:sldId id="274" r:id="rId5"/>
    <p:sldId id="288" r:id="rId6"/>
    <p:sldId id="287" r:id="rId7"/>
    <p:sldId id="291" r:id="rId8"/>
    <p:sldId id="293" r:id="rId9"/>
    <p:sldId id="295" r:id="rId10"/>
    <p:sldId id="296" r:id="rId11"/>
    <p:sldId id="290" r:id="rId12"/>
    <p:sldId id="27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/>
    <p:restoredTop sz="94613"/>
  </p:normalViewPr>
  <p:slideViewPr>
    <p:cSldViewPr snapToGrid="0" snapToObjects="1">
      <p:cViewPr>
        <p:scale>
          <a:sx n="108" d="100"/>
          <a:sy n="108" d="100"/>
        </p:scale>
        <p:origin x="27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19CF-C82C-D140-AFDA-2B230CE4D65C}" type="datetimeFigureOut">
              <a:rPr lang="en-US" smtClean="0"/>
              <a:t>12/8/16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C0FFA-9DAC-5346-9A3A-A5D0C7D2D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6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2A4DBC1-C014-B14B-A104-07C2603292F9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566" y="457285"/>
            <a:ext cx="4318946" cy="146844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420130" y="468518"/>
            <a:ext cx="3979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Bonus </a:t>
            </a:r>
          </a:p>
          <a:p>
            <a:pPr algn="ctr"/>
            <a:r>
              <a:rPr lang="en-US" sz="3200" dirty="0"/>
              <a:t>EV3</a:t>
            </a:r>
            <a:r>
              <a:rPr lang="en-US" sz="3200" baseline="0" dirty="0"/>
              <a:t> Programming Lessons</a:t>
            </a:r>
            <a:endParaRPr lang="en-US" sz="32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167623" y="2685828"/>
            <a:ext cx="7200900" cy="14859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L-Shape 23"/>
          <p:cNvSpPr/>
          <p:nvPr userDrawn="1"/>
        </p:nvSpPr>
        <p:spPr>
          <a:xfrm rot="5400000">
            <a:off x="402" y="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-Shape 24"/>
          <p:cNvSpPr/>
          <p:nvPr userDrawn="1"/>
        </p:nvSpPr>
        <p:spPr>
          <a:xfrm rot="16200000">
            <a:off x="7205917" y="4919916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-Shape 25"/>
          <p:cNvSpPr/>
          <p:nvPr userDrawn="1"/>
        </p:nvSpPr>
        <p:spPr>
          <a:xfrm rot="10800000">
            <a:off x="7205472" y="-444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-Shape 26"/>
          <p:cNvSpPr/>
          <p:nvPr userDrawn="1"/>
        </p:nvSpPr>
        <p:spPr>
          <a:xfrm>
            <a:off x="-43" y="492036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D8638-BE12-E245-A173-D2C903A614FF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7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BC2B-F0DD-4046-8AE6-ADD9A8A1B0BB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9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632" y="290384"/>
            <a:ext cx="8452022" cy="8340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3"/>
            <a:ext cx="8452022" cy="4880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9F62-F950-4A46-94C4-DBC710CF4B8C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6E4368-F6F0-DC46-8835-073B065CC816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6731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60AF-45E9-D748-9C68-EBD0F7C0D74A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4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B827-BCF0-7E48-8314-581F3C983F92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7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8EB2-DE13-8643-9C59-A150F59DAA7E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6A4-2857-9847-BAF1-621CBB739CB6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C18C3C-7EE0-2C43-8C7D-FACA56821659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31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E6269C-2F75-234A-859C-B1FAF2F7F6AE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469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0D2B7B2-EF0F-DC4B-9FA6-667FB1ACA355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-Shape 9"/>
          <p:cNvSpPr/>
          <p:nvPr userDrawn="1"/>
        </p:nvSpPr>
        <p:spPr>
          <a:xfrm rot="5400000">
            <a:off x="402" y="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/>
          <p:cNvSpPr/>
          <p:nvPr userDrawn="1"/>
        </p:nvSpPr>
        <p:spPr>
          <a:xfrm rot="16200000">
            <a:off x="7205917" y="4919916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 userDrawn="1"/>
        </p:nvSpPr>
        <p:spPr>
          <a:xfrm rot="10800000">
            <a:off x="7205472" y="-444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/>
          <p:cNvSpPr/>
          <p:nvPr userDrawn="1"/>
        </p:nvSpPr>
        <p:spPr>
          <a:xfrm>
            <a:off x="-43" y="492036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photo.php?fbid=291570677851429&amp;set=a.121673388174493.1073741830.100009954968056&amp;type=3" TargetMode="Externa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sensors.com/products/182-ev3lights-rgb-led-strip-controller-for-ev3-or-nxt?search_query=RGB+led+strip&amp;results=1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48" y="2935209"/>
            <a:ext cx="7200900" cy="1485900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sz="3200" dirty="0" err="1" smtClean="0"/>
              <a:t>Synchnonized</a:t>
            </a:r>
            <a:r>
              <a:rPr lang="en-US" sz="3200" dirty="0" smtClean="0"/>
              <a:t> Lights Using </a:t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 smtClean="0"/>
              <a:t>RGB </a:t>
            </a:r>
            <a:r>
              <a:rPr lang="en-US" sz="3200" dirty="0"/>
              <a:t>LED Strip Controller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by </a:t>
            </a:r>
            <a:r>
              <a:rPr lang="en-US" sz="3200" dirty="0" err="1" smtClean="0"/>
              <a:t>Mindsensors.com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16" y="5181131"/>
            <a:ext cx="1824737" cy="11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MyBlock</a:t>
            </a:r>
            <a:r>
              <a:rPr lang="en-US" dirty="0" smtClean="0"/>
              <a:t> Continued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59" y="1587679"/>
            <a:ext cx="8451850" cy="2794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0722" y="4381995"/>
            <a:ext cx="2945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Inputs: The random intensity is set to 0 about 10% of the time for variety.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4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Lights Code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32" y="1006428"/>
            <a:ext cx="8467106" cy="4215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79418" y="2988640"/>
            <a:ext cx="616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Uses two different light colors when the sound level is “on”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79418" y="5222147"/>
            <a:ext cx="616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Turns off colors when the sound level is “off” (no music)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45829" y="1508166"/>
            <a:ext cx="133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Colors change every one second.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5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</a:t>
            </a:r>
            <a:r>
              <a:rPr lang="en-US" dirty="0" smtClean="0"/>
              <a:t>Steps: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3425" y="1491378"/>
            <a:ext cx="399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you have the intensity of the lights change as you get closer to the tree using your ultrasonic sensor?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72015" y="1767020"/>
            <a:ext cx="3105397" cy="2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65" y="439032"/>
            <a:ext cx="8245475" cy="1371600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832"/>
            <a:ext cx="8245474" cy="496305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This tutorial was created by Sanjay Seshan </a:t>
            </a:r>
            <a:r>
              <a:rPr lang="en-US" sz="1800"/>
              <a:t>and </a:t>
            </a:r>
            <a:r>
              <a:rPr lang="en-US" sz="1800" smtClean="0"/>
              <a:t>Arvind </a:t>
            </a:r>
            <a:r>
              <a:rPr lang="en-US" sz="1800" dirty="0" err="1"/>
              <a:t>Seshan</a:t>
            </a:r>
            <a:r>
              <a:rPr lang="en-US" sz="180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More lessons are available at www.ev3lessons.com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199" y="4630535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3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3"/>
              </a:rPr>
              <a:t>NonCommercial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3"/>
              </a:rPr>
              <a:t>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3"/>
              </a:rPr>
              <a:t>ShareAlike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3"/>
              </a:rPr>
              <a:t> 4.0 International License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2050" name="Picture 2" descr="Creative Commons Licen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846" y="363890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7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RBG LED Strip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3"/>
            <a:ext cx="4964232" cy="4880919"/>
          </a:xfrm>
        </p:spPr>
        <p:txBody>
          <a:bodyPr>
            <a:normAutofit/>
          </a:bodyPr>
          <a:lstStyle/>
          <a:p>
            <a:r>
              <a:rPr lang="en-US" dirty="0" smtClean="0"/>
              <a:t>Purchase </a:t>
            </a:r>
            <a:r>
              <a:rPr lang="en-US" dirty="0" smtClean="0"/>
              <a:t>the RGB LED Strip Controller for EV3 or NXT from </a:t>
            </a:r>
            <a:r>
              <a:rPr lang="en-US" dirty="0" err="1" smtClean="0"/>
              <a:t>Mindsensors.com</a:t>
            </a:r>
            <a:endParaRPr lang="en-US" dirty="0" smtClean="0"/>
          </a:p>
          <a:p>
            <a:pPr fontAlgn="base"/>
            <a:r>
              <a:rPr lang="en-US" b="1" dirty="0"/>
              <a:t>Kit includes:</a:t>
            </a:r>
          </a:p>
          <a:p>
            <a:pPr lvl="1" fontAlgn="base"/>
            <a:r>
              <a:rPr lang="en-US" dirty="0"/>
              <a:t>EV3Lights controller</a:t>
            </a:r>
          </a:p>
          <a:p>
            <a:pPr lvl="1" fontAlgn="base"/>
            <a:r>
              <a:rPr lang="en-US" dirty="0"/>
              <a:t>5 Meter RGB LED strip</a:t>
            </a:r>
          </a:p>
          <a:p>
            <a:pPr lvl="1" fontAlgn="base"/>
            <a:r>
              <a:rPr lang="en-US" dirty="0"/>
              <a:t>12V Power </a:t>
            </a:r>
            <a:r>
              <a:rPr lang="en-US" dirty="0" smtClean="0"/>
              <a:t>adapter</a:t>
            </a:r>
          </a:p>
          <a:p>
            <a:r>
              <a:rPr lang="en-US" b="1" dirty="0" smtClean="0"/>
              <a:t>Notes: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 not </a:t>
            </a:r>
            <a:r>
              <a:rPr lang="en-US" dirty="0" smtClean="0"/>
              <a:t>connect </a:t>
            </a:r>
            <a:r>
              <a:rPr lang="en-US" dirty="0"/>
              <a:t>to motor </a:t>
            </a:r>
            <a:r>
              <a:rPr lang="en-US" dirty="0" smtClean="0"/>
              <a:t>port.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 not </a:t>
            </a:r>
            <a:r>
              <a:rPr lang="en-US" dirty="0" smtClean="0"/>
              <a:t>use </a:t>
            </a:r>
            <a:r>
              <a:rPr lang="en-US" dirty="0"/>
              <a:t>an input power supply greater than 12 volts DC.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66"/>
          <a:stretch/>
        </p:blipFill>
        <p:spPr>
          <a:xfrm>
            <a:off x="5466519" y="1297982"/>
            <a:ext cx="3002429" cy="2177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519" y="3658715"/>
            <a:ext cx="3002429" cy="2251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66519" y="5910537"/>
            <a:ext cx="321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credit: </a:t>
            </a:r>
            <a:r>
              <a:rPr lang="en-US" dirty="0" err="1" smtClean="0"/>
              <a:t>Mindsensors.com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Description: Christmas Tree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3632" y="1359243"/>
            <a:ext cx="5195631" cy="4880919"/>
          </a:xfrm>
        </p:spPr>
        <p:txBody>
          <a:bodyPr/>
          <a:lstStyle/>
          <a:p>
            <a:r>
              <a:rPr lang="en-US" dirty="0" smtClean="0"/>
              <a:t>Use the </a:t>
            </a:r>
            <a:r>
              <a:rPr lang="en-US" dirty="0"/>
              <a:t>programmable LED </a:t>
            </a:r>
            <a:r>
              <a:rPr lang="en-US" dirty="0" smtClean="0"/>
              <a:t>strip and your </a:t>
            </a:r>
            <a:r>
              <a:rPr lang="en-US" dirty="0"/>
              <a:t>EV3 to create an EV3-controlled Christmas Tree that is synchronized with </a:t>
            </a:r>
            <a:r>
              <a:rPr lang="en-US" dirty="0" smtClean="0"/>
              <a:t>music</a:t>
            </a:r>
            <a:endParaRPr lang="en-US" dirty="0" smtClean="0"/>
          </a:p>
          <a:p>
            <a:r>
              <a:rPr lang="en-US" dirty="0" smtClean="0"/>
              <a:t>Create </a:t>
            </a:r>
            <a:r>
              <a:rPr lang="en-US" dirty="0" smtClean="0"/>
              <a:t>a tree from LEGO (or use a real tree)</a:t>
            </a:r>
          </a:p>
          <a:p>
            <a:r>
              <a:rPr lang="en-US" dirty="0" smtClean="0"/>
              <a:t>Weave the lights through the </a:t>
            </a:r>
            <a:r>
              <a:rPr lang="en-US" dirty="0" smtClean="0"/>
              <a:t>tree</a:t>
            </a:r>
          </a:p>
          <a:p>
            <a:r>
              <a:rPr lang="en-US" dirty="0"/>
              <a:t>Play some Christmas music near the sound sensor and have the lights flash</a:t>
            </a:r>
          </a:p>
          <a:p>
            <a:r>
              <a:rPr lang="en-US" dirty="0"/>
              <a:t>Have the lights randomly change </a:t>
            </a:r>
            <a:r>
              <a:rPr lang="en-US" dirty="0" smtClean="0"/>
              <a:t>colors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29" y="1353030"/>
            <a:ext cx="2732443" cy="45859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3632" y="6088828"/>
            <a:ext cx="593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blast labs, </a:t>
            </a:r>
            <a:r>
              <a:rPr lang="en-US" dirty="0" err="1"/>
              <a:t>Vassilis</a:t>
            </a:r>
            <a:r>
              <a:rPr lang="en-US" dirty="0"/>
              <a:t> </a:t>
            </a:r>
            <a:r>
              <a:rPr lang="en-US" dirty="0" err="1"/>
              <a:t>Chryssanthakopoulos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Download Blocks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3632" y="1359243"/>
            <a:ext cx="8369304" cy="4880919"/>
          </a:xfrm>
        </p:spPr>
        <p:txBody>
          <a:bodyPr>
            <a:normAutofit/>
          </a:bodyPr>
          <a:lstStyle/>
          <a:p>
            <a:r>
              <a:rPr lang="en-US" dirty="0" smtClean="0"/>
              <a:t>If you need help, reviewing “Importing Third Party Blocks” lesson in Beyond on EV3Lessons.com</a:t>
            </a:r>
          </a:p>
          <a:p>
            <a:r>
              <a:rPr lang="en-US" dirty="0" smtClean="0"/>
              <a:t>Download the </a:t>
            </a:r>
            <a:r>
              <a:rPr lang="en-US" dirty="0" err="1" smtClean="0"/>
              <a:t>Mindsensors</a:t>
            </a:r>
            <a:r>
              <a:rPr lang="en-US" dirty="0" smtClean="0"/>
              <a:t> </a:t>
            </a:r>
            <a:r>
              <a:rPr lang="en-US" dirty="0" smtClean="0"/>
              <a:t>EV3Lights Block for the lights for </a:t>
            </a:r>
            <a:r>
              <a:rPr lang="en-US" dirty="0" smtClean="0"/>
              <a:t>from the product page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www.mindsensors.com/products/182-ev3lights-rgb-led-strip-controller-for-ev3-or-nxt?search_query=RGB+led+strip&amp;results=1</a:t>
            </a:r>
            <a:endParaRPr lang="en-US" dirty="0" smtClean="0"/>
          </a:p>
          <a:p>
            <a:r>
              <a:rPr lang="en-US" dirty="0" smtClean="0"/>
              <a:t>Download the </a:t>
            </a:r>
            <a:r>
              <a:rPr lang="en-US" dirty="0" smtClean="0"/>
              <a:t>NXT Sound </a:t>
            </a:r>
            <a:r>
              <a:rPr lang="en-US" dirty="0" smtClean="0"/>
              <a:t>Sensor Block from the </a:t>
            </a:r>
            <a:r>
              <a:rPr lang="en-US" dirty="0" err="1" smtClean="0"/>
              <a:t>LEGO.com</a:t>
            </a:r>
            <a:r>
              <a:rPr lang="en-US" dirty="0" smtClean="0"/>
              <a:t> page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www.lego.com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</a:t>
            </a:r>
            <a:r>
              <a:rPr lang="en-US" dirty="0" err="1"/>
              <a:t>mindstorms</a:t>
            </a:r>
            <a:r>
              <a:rPr lang="en-US" dirty="0"/>
              <a:t>/downloads</a:t>
            </a:r>
            <a:endParaRPr lang="en-US" dirty="0" smtClean="0"/>
          </a:p>
          <a:p>
            <a:pPr marL="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673" y="4297443"/>
            <a:ext cx="1500546" cy="136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434" y="4297443"/>
            <a:ext cx="2624867" cy="12694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3"/>
            <a:ext cx="3309681" cy="53410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Mindsensors</a:t>
            </a:r>
            <a:r>
              <a:rPr lang="en-US" dirty="0" smtClean="0"/>
              <a:t> EV3Lights Block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40" y="2169206"/>
            <a:ext cx="2624867" cy="1269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6523" y="3556506"/>
            <a:ext cx="8667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Color</a:t>
            </a:r>
          </a:p>
          <a:p>
            <a:r>
              <a:rPr lang="en-US" sz="1100" dirty="0" smtClean="0"/>
              <a:t>1= red</a:t>
            </a:r>
          </a:p>
          <a:p>
            <a:r>
              <a:rPr lang="en-US" sz="1100" dirty="0" smtClean="0"/>
              <a:t>2 = green</a:t>
            </a:r>
          </a:p>
          <a:p>
            <a:r>
              <a:rPr lang="en-US" sz="1100" dirty="0" smtClean="0"/>
              <a:t>3  = blue</a:t>
            </a:r>
          </a:p>
          <a:p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000035" y="4769922"/>
            <a:ext cx="1180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Intensity of the color (0-255)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586166" y="3390587"/>
            <a:ext cx="9285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Output indicates whether update was successful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1475" y="4391999"/>
            <a:ext cx="928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Connection to brick </a:t>
            </a:r>
            <a:r>
              <a:rPr lang="mr-IN" sz="1100" dirty="0" smtClean="0"/>
              <a:t>–</a:t>
            </a:r>
            <a:r>
              <a:rPr lang="en-US" sz="1100" dirty="0" smtClean="0"/>
              <a:t> leave this with the default value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738254" y="2405701"/>
            <a:ext cx="369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 to the Introduction to Sound Sensor Lesson in Beginner if you need to learn to use the Sound Sensor block</a:t>
            </a:r>
            <a:endParaRPr lang="en-US" dirty="0"/>
          </a:p>
        </p:txBody>
      </p:sp>
      <p:cxnSp>
        <p:nvCxnSpPr>
          <p:cNvPr id="15" name="Straight Connector 14"/>
          <p:cNvCxnSpPr>
            <a:endCxn id="11" idx="0"/>
          </p:cNvCxnSpPr>
          <p:nvPr/>
        </p:nvCxnSpPr>
        <p:spPr>
          <a:xfrm>
            <a:off x="1535755" y="3222208"/>
            <a:ext cx="0" cy="1169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43003" y="3222208"/>
            <a:ext cx="9532" cy="383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38295" y="3265072"/>
            <a:ext cx="13019" cy="1504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33588" y="3231733"/>
            <a:ext cx="0" cy="20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6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 </a:t>
            </a:r>
            <a:r>
              <a:rPr lang="en-US" dirty="0" smtClean="0"/>
              <a:t>Sample </a:t>
            </a:r>
            <a:r>
              <a:rPr lang="en-US" dirty="0" smtClean="0"/>
              <a:t>EV3Lights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Sample Program can be useful to learn the basics.</a:t>
            </a:r>
          </a:p>
          <a:p>
            <a:pPr lvl="1"/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www.mindsensors.com</a:t>
            </a:r>
            <a:r>
              <a:rPr lang="en-US" dirty="0"/>
              <a:t>/</a:t>
            </a:r>
            <a:r>
              <a:rPr lang="en-US" dirty="0" err="1"/>
              <a:t>index.php?controller</a:t>
            </a:r>
            <a:r>
              <a:rPr lang="en-US" dirty="0"/>
              <a:t>=</a:t>
            </a:r>
            <a:r>
              <a:rPr lang="en-US" dirty="0" err="1"/>
              <a:t>attachment&amp;id_attachment</a:t>
            </a:r>
            <a:r>
              <a:rPr lang="en-US" dirty="0"/>
              <a:t>=332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94" y="2840020"/>
            <a:ext cx="8655536" cy="11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06" y="4313816"/>
            <a:ext cx="7971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What does this code do?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The light will flash red, wait a second, turns off (level = 0)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This repeats for green and blue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The entire code repeats forever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5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How do you turn off the lights?</a:t>
            </a:r>
          </a:p>
          <a:p>
            <a:pPr lvl="1"/>
            <a:r>
              <a:rPr lang="en-US" dirty="0" smtClean="0"/>
              <a:t>Turn the intensity level to 0.</a:t>
            </a:r>
          </a:p>
          <a:p>
            <a:pPr lvl="1"/>
            <a:r>
              <a:rPr lang="en-US" dirty="0" smtClean="0"/>
              <a:t>Note that it may blink each time you change colors. So, setting the value to 0 in a loop will cause flashing.</a:t>
            </a:r>
          </a:p>
          <a:p>
            <a:pPr lvl="1"/>
            <a:endParaRPr lang="en-US" dirty="0"/>
          </a:p>
          <a:p>
            <a:r>
              <a:rPr lang="en-US" b="1" dirty="0"/>
              <a:t>What does Intensity mean?</a:t>
            </a:r>
          </a:p>
          <a:p>
            <a:pPr lvl="1"/>
            <a:r>
              <a:rPr lang="en-US" dirty="0"/>
              <a:t>Perhaps you don’t want the colors on your tree to be as bright. Experiment with different intensity </a:t>
            </a:r>
            <a:r>
              <a:rPr lang="en-US" dirty="0" smtClean="0"/>
              <a:t>levels</a:t>
            </a:r>
          </a:p>
          <a:p>
            <a:pPr lvl="1"/>
            <a:endParaRPr lang="en-US" dirty="0"/>
          </a:p>
          <a:p>
            <a:r>
              <a:rPr lang="en-US" b="1" dirty="0" smtClean="0"/>
              <a:t>Why do the lights sometimes not change colors/turn off?</a:t>
            </a:r>
          </a:p>
          <a:p>
            <a:pPr lvl="1"/>
            <a:r>
              <a:rPr lang="en-US" dirty="0" smtClean="0"/>
              <a:t>You may need a short pause between multiple updates to the lights. Rapid updates (e.g. in a loop) sometimes cause an update to be skipped.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How do you get the colors other than Red, Green and Blue?</a:t>
            </a:r>
          </a:p>
          <a:p>
            <a:pPr lvl="1"/>
            <a:r>
              <a:rPr lang="en-US" dirty="0" smtClean="0"/>
              <a:t>What about combinations of colors? Place multiple EV3Lights blocks next to each other. Can you make purple?</a:t>
            </a:r>
          </a:p>
          <a:p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0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</a:t>
            </a:r>
            <a:r>
              <a:rPr lang="en-US" dirty="0" err="1" smtClean="0"/>
              <a:t>MyBlock</a:t>
            </a:r>
            <a:r>
              <a:rPr lang="en-US" dirty="0" smtClean="0"/>
              <a:t> to Simplify Controls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6270" y="4381995"/>
            <a:ext cx="2814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block at the start ensures that we don’t update the lights too rapidly. Reduces issue mentioned in FAQ.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0722" y="4381995"/>
            <a:ext cx="2945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Inputs: User can select which color to display (1-3) as well as intensity (0-255)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80796" y="4381995"/>
            <a:ext cx="1550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loop at the end repeats the selection until it succeeds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32" y="1346002"/>
            <a:ext cx="8645236" cy="282421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4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MyBlock</a:t>
            </a:r>
            <a:r>
              <a:rPr lang="en-US" dirty="0" smtClean="0"/>
              <a:t> Continued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0722" y="4381995"/>
            <a:ext cx="2945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Inputs: User can request the choice of a random color and/or intensity. Random intensity range is set to 0-100 (because we preferred this range).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92" y="1780186"/>
            <a:ext cx="8277101" cy="260180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12/07/2016)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7433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4181</TotalTime>
  <Words>734</Words>
  <Application>Microsoft Macintosh PowerPoint</Application>
  <PresentationFormat>On-screen Show (4:3)</PresentationFormat>
  <Paragraphs>101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Franklin Gothic Book</vt:lpstr>
      <vt:lpstr>Helvetica Neue</vt:lpstr>
      <vt:lpstr>Arial</vt:lpstr>
      <vt:lpstr>Crop</vt:lpstr>
      <vt:lpstr>Synchnonized Lights Using  the RGB LED Strip Controller  by Mindsensors.com  </vt:lpstr>
      <vt:lpstr>RBG LED Strip Controller</vt:lpstr>
      <vt:lpstr>Project Description: Christmas Tree</vt:lpstr>
      <vt:lpstr>Download Blocks</vt:lpstr>
      <vt:lpstr>Understanding the Blocks</vt:lpstr>
      <vt:lpstr>Download Sample EV3Lights Program</vt:lpstr>
      <vt:lpstr>FAQ </vt:lpstr>
      <vt:lpstr>Create a MyBlock to Simplify Controls</vt:lpstr>
      <vt:lpstr>MyBlock Continued</vt:lpstr>
      <vt:lpstr>MyBlock Continued</vt:lpstr>
      <vt:lpstr>Synchronized Lights Code</vt:lpstr>
      <vt:lpstr>Next Steps: Ideas</vt:lpstr>
      <vt:lpstr>CREDITS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Srinivasan Seshan</dc:creator>
  <cp:lastModifiedBy>Microsoft Office User</cp:lastModifiedBy>
  <cp:revision>265</cp:revision>
  <cp:lastPrinted>2016-12-08T14:16:40Z</cp:lastPrinted>
  <dcterms:created xsi:type="dcterms:W3CDTF">2016-01-20T18:24:43Z</dcterms:created>
  <dcterms:modified xsi:type="dcterms:W3CDTF">2016-12-08T14:16:55Z</dcterms:modified>
</cp:coreProperties>
</file>