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7" r:id="rId1"/>
    <p:sldMasterId id="2147483689" r:id="rId2"/>
  </p:sldMasterIdLst>
  <p:notesMasterIdLst>
    <p:notesMasterId r:id="rId11"/>
  </p:notesMasterIdLst>
  <p:handoutMasterIdLst>
    <p:handoutMasterId r:id="rId12"/>
  </p:handoutMasterIdLst>
  <p:sldIdLst>
    <p:sldId id="274" r:id="rId3"/>
    <p:sldId id="273" r:id="rId4"/>
    <p:sldId id="262" r:id="rId5"/>
    <p:sldId id="266" r:id="rId6"/>
    <p:sldId id="267" r:id="rId7"/>
    <p:sldId id="268" r:id="rId8"/>
    <p:sldId id="269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626"/>
  </p:normalViewPr>
  <p:slideViewPr>
    <p:cSldViewPr snapToGrid="0" snapToObjects="1">
      <p:cViewPr varScale="1">
        <p:scale>
          <a:sx n="109" d="100"/>
          <a:sy n="109" d="100"/>
        </p:scale>
        <p:origin x="192" y="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D27F7-9EF7-0C4F-894E-C435E4AB2EBC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CF79A-2C9E-0648-AE62-AEE9F847D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5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3520-AFFD-1446-A579-6C83B4D7BADC}" type="datetimeFigureOut">
              <a:rPr lang="en-US" smtClean="0"/>
              <a:t>12/25/19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CE7C3-15EF-3D4E-BBD6-8B736995B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80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36FD-2B6F-441C-A1CE-0902E0C59CBD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 userDrawn="1"/>
        </p:nvSpPr>
        <p:spPr>
          <a:xfrm>
            <a:off x="1481621" y="5931894"/>
            <a:ext cx="2391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/>
              <a:t>Droids Robotics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36" y="4938756"/>
            <a:ext cx="1317585" cy="1260490"/>
          </a:xfrm>
          <a:prstGeom prst="rect">
            <a:avLst/>
          </a:prstGeom>
        </p:spPr>
      </p:pic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9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20AF0-8636-47DE-AAD4-68AE79A4660D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2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7A04-3904-4CF9-A230-09C8F967D662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74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410ED-5F0C-4D4E-9795-9CC6048A2E17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408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DCE6-ACD5-4AC1-AE6D-06E9F2CA9FD8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31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1DEE-63A6-49BE-AA82-875208695C43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924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F1A3-AFC7-4856-A176-88B8FCB0D669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25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BFA2-D6E5-460B-B914-86E60680B45C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52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2E1B-D789-4BCF-B3A6-D685A2853325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1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7086-B293-41EC-9D5B-C06D2682C97D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85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EB758F7-42FF-4524-920E-EE5B409A5247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D527-3693-43A6-89CE-8B3346814790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997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F0C5-0551-4848-9C32-CD7EBCAF02D0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549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89537-D455-45F9-A669-1E3B9704FFA5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02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2522-D15E-4B44-96D6-FC6A8E2C891A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1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EECA-E316-4651-8813-CEE6BF3D77BC}" type="datetime1">
              <a:rPr lang="en-US" smtClean="0"/>
              <a:t>12/25/19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73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E9D4-21C8-4B41-86E7-8DD839FA824C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7FC9-AAA5-4077-BACC-A494F6817E3A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0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11E26-9CB3-4135-A8CC-BF69ACF672AB}" type="datetime1">
              <a:rPr lang="en-US" smtClean="0"/>
              <a:t>12/25/19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94B6-210A-4C2D-9C16-6F4C5BA42767}" type="datetime1">
              <a:rPr lang="en-US" smtClean="0"/>
              <a:t>12/25/19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1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D3AEFA5-86F3-476C-91DB-8756EE843861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BE66-6396-4BC8-A4E9-AD761FF4D0B0}" type="datetime1">
              <a:rPr lang="en-US" smtClean="0"/>
              <a:t>12/25/19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4384A6-800E-4229-85D0-B2D75768AC16}" type="datetime1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947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30313C-1D09-46FF-BEAE-90A6FCD1B73F}" type="datetime1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© 2016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716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96279" y="154094"/>
            <a:ext cx="3853207" cy="1870649"/>
          </a:xfrm>
        </p:spPr>
        <p:txBody>
          <a:bodyPr>
            <a:noAutofit/>
          </a:bodyPr>
          <a:lstStyle/>
          <a:p>
            <a:r>
              <a:rPr lang="en-US" sz="4400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ADJUSTING MOTORS FOR LAUNCH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DFD1E37-193C-4D4B-8A7F-42A59DCECC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5" t="7277" r="2818" b="5432"/>
          <a:stretch/>
        </p:blipFill>
        <p:spPr>
          <a:xfrm>
            <a:off x="4172606" y="154094"/>
            <a:ext cx="4866289" cy="18706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A70B75-0B11-CA4C-9846-958B5B9800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0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how to make your robot more reliable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about common problems you might 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some possible solutions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This lesson focuses on reliability issues faced by FIRST LEGO League teams. Many concepts are applicable to non-competition situations, but the terminology in the lesson and the main focus is for competition robots.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85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of Problems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927648"/>
              </p:ext>
            </p:extLst>
          </p:nvPr>
        </p:nvGraphicFramePr>
        <p:xfrm>
          <a:off x="477666" y="1657350"/>
          <a:ext cx="8191048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5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5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Adjusting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motors/attachments in base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First</a:t>
                      </a:r>
                      <a:r>
                        <a:rPr lang="en-US" baseline="0" dirty="0"/>
                        <a:t> move out of Launch Area may behave differently each time.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Attachments don’t work the same each time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0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Adjusting Attachments for Launch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like the robot body, you need to set up your attachments in the same way each time for improving reliability</a:t>
            </a:r>
          </a:p>
          <a:p>
            <a:pPr lvl="1"/>
            <a:r>
              <a:rPr lang="en-US" dirty="0"/>
              <a:t>Jigs that allow the attachment arm to only move to a certain level to make sure the arm is set the same way each time</a:t>
            </a:r>
          </a:p>
          <a:p>
            <a:pPr lvl="2"/>
            <a:r>
              <a:rPr lang="en-US" dirty="0"/>
              <a:t>In Senior Solutions, we used a jig to make sure the arm that picked up the pill box always started at the right level</a:t>
            </a:r>
          </a:p>
          <a:p>
            <a:pPr lvl="1"/>
            <a:r>
              <a:rPr lang="en-US" dirty="0"/>
              <a:t>Indicators on the robot (e.g. bright peg) might help you remember where to reset the arm to</a:t>
            </a:r>
          </a:p>
          <a:p>
            <a:pPr lvl="2"/>
            <a:r>
              <a:rPr lang="en-US" dirty="0"/>
              <a:t>In Food Factor, we had a red peg in a hole to remember how far back to move the arm</a:t>
            </a:r>
          </a:p>
          <a:p>
            <a:pPr lvl="1"/>
            <a:r>
              <a:rPr lang="en-US" dirty="0"/>
              <a:t>You can use a touch sensor to detect the position of an attachment at the start of a run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0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Adjusting Motors in Launch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732053" cy="4654528"/>
          </a:xfrm>
        </p:spPr>
        <p:txBody>
          <a:bodyPr/>
          <a:lstStyle/>
          <a:p>
            <a:r>
              <a:rPr lang="en-US" dirty="0"/>
              <a:t>Moving attachments or wheels</a:t>
            </a:r>
          </a:p>
          <a:p>
            <a:pPr lvl="1"/>
            <a:r>
              <a:rPr lang="en-US" dirty="0"/>
              <a:t>When the program is stopped you can move wheels and attachments easily and it has no impact</a:t>
            </a:r>
          </a:p>
          <a:p>
            <a:pPr lvl="1"/>
            <a:r>
              <a:rPr lang="en-US" dirty="0"/>
              <a:t>If a program is running, there are multiple steps</a:t>
            </a:r>
          </a:p>
          <a:p>
            <a:pPr lvl="2"/>
            <a:r>
              <a:rPr lang="en-US" dirty="0"/>
              <a:t>You need to put the motors into “coast” mode</a:t>
            </a:r>
          </a:p>
          <a:p>
            <a:pPr lvl="2"/>
            <a:r>
              <a:rPr lang="en-US" dirty="0"/>
              <a:t>If you move the motors in coast mode, the motors will move back to the original position on the first move!</a:t>
            </a:r>
          </a:p>
          <a:p>
            <a:pPr lvl="3"/>
            <a:r>
              <a:rPr lang="en-US" dirty="0"/>
              <a:t>You need to “reset” the motor after an adjustment and before you start your run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5" name="Picture 4" descr="Screen Shot 2014-11-04 at 12.56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660" y="2147836"/>
            <a:ext cx="3308886" cy="15810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40660" y="1459114"/>
            <a:ext cx="3308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1) Put all the motors you use on coast so you can move the motors by hand to adjust</a:t>
            </a:r>
          </a:p>
        </p:txBody>
      </p:sp>
      <p:pic>
        <p:nvPicPr>
          <p:cNvPr id="10" name="Picture 9" descr="Screen Shot 2014-11-04 at 12.58.5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660" y="4723805"/>
            <a:ext cx="3124739" cy="140294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540660" y="4148668"/>
            <a:ext cx="3308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2) Now you have to “reset” the motors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295558" y="1525744"/>
            <a:ext cx="11141" cy="47455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Coast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3" name="Picture 2" descr="Screen Shot 2014-11-04 at 1.16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" y="1505616"/>
            <a:ext cx="8686800" cy="30544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1693" y="4671083"/>
            <a:ext cx="565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Doesn’t work well.  Not as reliable!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5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Coast &amp; Reset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5" name="Picture 4" descr="Screen Shot 2014-11-04 at 1.16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22" y="2040021"/>
            <a:ext cx="8686801" cy="1817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1693" y="4671083"/>
            <a:ext cx="5659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More reliable!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58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was written by Sanjay and Arvind Seshan</a:t>
            </a:r>
          </a:p>
          <a:p>
            <a:r>
              <a:rPr lang="en-US" dirty="0"/>
              <a:t>More lessons are available at www.ev3lessons.com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EV3Lessons.com, Last edit 7/06/2016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034" y="3357198"/>
            <a:ext cx="2495686" cy="879162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43344" y="4547229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055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</TotalTime>
  <Words>499</Words>
  <Application>Microsoft Macintosh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 Neue</vt:lpstr>
      <vt:lpstr>Retrospect</vt:lpstr>
      <vt:lpstr>intermediatev2</vt:lpstr>
      <vt:lpstr>INTERMEDIATE PROGRAMMING LESSON</vt:lpstr>
      <vt:lpstr>Lesson Objectives</vt:lpstr>
      <vt:lpstr>Sources of Problems</vt:lpstr>
      <vt:lpstr>Adjusting Attachments for Launch</vt:lpstr>
      <vt:lpstr>Adjusting Motors in Launch Area</vt:lpstr>
      <vt:lpstr>Using Coast</vt:lpstr>
      <vt:lpstr>Using Coast &amp; Reset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Programming Lesson: Improving Robot Reliability in FLL</dc:title>
  <cp:lastModifiedBy>Srinivasan Seshan</cp:lastModifiedBy>
  <cp:revision>14</cp:revision>
  <cp:lastPrinted>2015-11-14T04:34:43Z</cp:lastPrinted>
  <dcterms:created xsi:type="dcterms:W3CDTF">2014-11-14T02:10:18Z</dcterms:created>
  <dcterms:modified xsi:type="dcterms:W3CDTF">2019-12-25T16:56:26Z</dcterms:modified>
</cp:coreProperties>
</file>