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7" r:id="rId2"/>
  </p:sldMasterIdLst>
  <p:notesMasterIdLst>
    <p:notesMasterId r:id="rId13"/>
  </p:notesMasterIdLst>
  <p:handoutMasterIdLst>
    <p:handoutMasterId r:id="rId14"/>
  </p:handoutMasterIdLst>
  <p:sldIdLst>
    <p:sldId id="287" r:id="rId3"/>
    <p:sldId id="285" r:id="rId4"/>
    <p:sldId id="281" r:id="rId5"/>
    <p:sldId id="288" r:id="rId6"/>
    <p:sldId id="290" r:id="rId7"/>
    <p:sldId id="291" r:id="rId8"/>
    <p:sldId id="289" r:id="rId9"/>
    <p:sldId id="283" r:id="rId10"/>
    <p:sldId id="286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24"/>
    <p:restoredTop sz="94626"/>
  </p:normalViewPr>
  <p:slideViewPr>
    <p:cSldViewPr snapToGrid="0" snapToObjects="1">
      <p:cViewPr>
        <p:scale>
          <a:sx n="122" d="100"/>
          <a:sy n="122" d="100"/>
        </p:scale>
        <p:origin x="32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7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553" y="471740"/>
            <a:ext cx="4857665" cy="2001435"/>
          </a:xfrm>
          <a:ln>
            <a:noFill/>
          </a:ln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0A7C-31D3-4240-88F6-009A3D77458B}" type="datetime1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 userDrawn="1"/>
        </p:nvSpPr>
        <p:spPr>
          <a:xfrm>
            <a:off x="1481621" y="5931894"/>
            <a:ext cx="239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</a:t>
            </a:r>
            <a:r>
              <a:rPr lang="en-US"/>
              <a:t>Droids Robotics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6" y="4938756"/>
            <a:ext cx="1317585" cy="1260490"/>
          </a:xfrm>
          <a:prstGeom prst="rect">
            <a:avLst/>
          </a:prstGeom>
        </p:spPr>
      </p:pic>
      <p:pic>
        <p:nvPicPr>
          <p:cNvPr id="15" name="Picture 14" descr="EV3Lessons.com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05" y="409394"/>
            <a:ext cx="3487140" cy="1295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83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2D7E-8749-F74F-92C8-3A010D780979}" type="datetime1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286D-4483-374A-B90E-BFFDA4D87CA1}" type="datetime1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81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6279" y="154094"/>
            <a:ext cx="3853207" cy="1870649"/>
          </a:xfrm>
          <a:ln>
            <a:noFill/>
          </a:ln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1E77-B56F-E54F-8A8C-F2256623373E}" type="datetime1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363695" y="3959525"/>
            <a:ext cx="437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By</a:t>
            </a:r>
            <a:r>
              <a:rPr lang="en-US" baseline="0" dirty="0">
                <a:latin typeface="+mj-lt"/>
              </a:rPr>
              <a:t> Sanjay and Arvind Seshan</a:t>
            </a:r>
            <a:endParaRPr lang="en-US" dirty="0">
              <a:latin typeface="+mj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942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CE8F-7CE3-2945-8EA1-D8BC13039C80}" type="datetime1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58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1DBE-A2BF-E741-86C9-EE0E6935E5E0}" type="datetime1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177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3629-4DC5-F748-8CD2-777ED731FC1D}" type="datetime1">
              <a:rPr lang="en-US" smtClean="0"/>
              <a:t>12/27/19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12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103A-7AE4-C349-85D7-C122AE60160A}" type="datetime1">
              <a:rPr lang="en-US" smtClean="0"/>
              <a:t>12/27/19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13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C6FF-07CC-1545-9D96-3D121D31F740}" type="datetime1">
              <a:rPr lang="en-US" smtClean="0"/>
              <a:t>12/27/19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14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73BB3-BC72-4749-A733-28D14071903F}" type="datetime1">
              <a:rPr lang="en-US" smtClean="0"/>
              <a:t>12/27/19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© 2020 EV3Lessons.com, Last edit 12/27/2019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65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30D71EC-F7A6-8A43-BFB4-2825F244466D}" type="datetime1">
              <a:rPr lang="en-US" smtClean="0"/>
              <a:t>12/27/19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2020 EV3Lessons.com, Last edit 12/27/2019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1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1FD7-A0BF-3041-B559-7F7DDDCCFC0C}" type="datetime1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40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A192-E2B4-7E46-B206-3A97B2A3A3F8}" type="datetime1">
              <a:rPr lang="en-US" smtClean="0"/>
              <a:t>12/27/19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05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78B3-4041-C64C-BD22-8F6340C2BDD1}" type="datetime1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97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67AE-7BB0-3846-9641-606629639596}" type="datetime1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7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4AC3-7862-9D48-A370-2E81102D3F9F}" type="datetime1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121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4AF7-548C-4D49-8E56-7CDF5E95027A}" type="datetime1">
              <a:rPr lang="en-US" smtClean="0"/>
              <a:t>12/27/19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2EB8-7A22-6549-88FC-40E313C1A478}" type="datetime1">
              <a:rPr lang="en-US" smtClean="0"/>
              <a:t>12/27/19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09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C7B09-155C-A14F-98F2-C564D3EC3D3F}" type="datetime1">
              <a:rPr lang="en-US" smtClean="0"/>
              <a:t>12/27/19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92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47BA-9D2A-CF48-AC06-586784E7169A}" type="datetime1">
              <a:rPr lang="en-US" smtClean="0"/>
              <a:t>12/27/19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© 2020 EV3Lessons.com, Last edit 12/27/2019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9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9BDBFC6-D4B7-8F44-9399-C03D34421D29}" type="datetime1">
              <a:rPr lang="en-US" smtClean="0"/>
              <a:t>12/27/19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2020 EV3Lessons.com, Last edit 12/27/2019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1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2BD0-95D8-0E4A-A32E-3E7E149275D6}" type="datetime1">
              <a:rPr lang="en-US" smtClean="0"/>
              <a:t>12/27/19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91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81BEA0D-FE87-C649-B968-E7689E20AB48}" type="datetime1">
              <a:rPr lang="en-US" smtClean="0"/>
              <a:t>12/27/19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© 2020 EV3Lessons.com, Last edit 12/27/2019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480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F66B9E1-4BE7-6D4B-9A13-DA070B09FC46}" type="datetime1">
              <a:rPr lang="en-US" smtClean="0"/>
              <a:t>12/27/19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© 2020 EV3Lessons.com, Last edit 12/27/2019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436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035" y="3452894"/>
            <a:ext cx="6894786" cy="4014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EV3 CLASSROOM: PARALLEL BEAMS (EVENTS)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DEE376-85E8-1F43-A288-408892567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5" t="7277" r="2818" b="5432"/>
          <a:stretch/>
        </p:blipFill>
        <p:spPr>
          <a:xfrm>
            <a:off x="4172606" y="154094"/>
            <a:ext cx="4866289" cy="1870649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A54E6F2A-D6AD-E940-B38A-B809060AE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851" y="4560307"/>
            <a:ext cx="1444298" cy="144429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E56B0E-85C6-CC4B-88DB-F4EC842C48A7}"/>
              </a:ext>
            </a:extLst>
          </p:cNvPr>
          <p:cNvSpPr txBox="1">
            <a:spLocks/>
          </p:cNvSpPr>
          <p:nvPr/>
        </p:nvSpPr>
        <p:spPr>
          <a:xfrm>
            <a:off x="196279" y="154094"/>
            <a:ext cx="3853207" cy="18706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INTERMEDIATE PROGRAMMING LESSON</a:t>
            </a:r>
          </a:p>
        </p:txBody>
      </p:sp>
    </p:spTree>
    <p:extLst>
      <p:ext uri="{BB962C8B-B14F-4D97-AF65-F5344CB8AC3E}">
        <p14:creationId xmlns:p14="http://schemas.microsoft.com/office/powerpoint/2010/main" val="1615727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tutorial was created by Sanjay Seshan and Arvind Seshan </a:t>
            </a:r>
          </a:p>
          <a:p>
            <a:r>
              <a:rPr lang="en-US" dirty="0"/>
              <a:t>More lessons at www.ev3lessons.com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96016" y="4882291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97" y="3906386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39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Objectives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Learn what an event is and how to use them</a:t>
            </a:r>
          </a:p>
          <a:p>
            <a:pPr marL="514350" indent="-514350">
              <a:buAutoNum type="arabicParenR"/>
            </a:pPr>
            <a:r>
              <a:rPr lang="en-US" dirty="0"/>
              <a:t>Learn when you might use events</a:t>
            </a:r>
          </a:p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791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Events?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Events allow you to run two or more blocks at the same time.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if you have one or more attachment arms connected to motors and you want to turn these arms while the robot is moving to complete a mission</a:t>
            </a:r>
          </a:p>
          <a:p>
            <a:endParaRPr lang="en-US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119818" y="3932528"/>
            <a:ext cx="2071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Robot lifting up hoops and driving forward.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609599" y="4125581"/>
            <a:ext cx="1696452" cy="1227220"/>
            <a:chOff x="1323474" y="3380874"/>
            <a:chExt cx="1696452" cy="1227220"/>
          </a:xfrm>
        </p:grpSpPr>
        <p:sp>
          <p:nvSpPr>
            <p:cNvPr id="61" name="Rectangle 60"/>
            <p:cNvSpPr/>
            <p:nvPr/>
          </p:nvSpPr>
          <p:spPr>
            <a:xfrm>
              <a:off x="1323474" y="3380874"/>
              <a:ext cx="1696452" cy="8181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419727" y="4199021"/>
              <a:ext cx="397042" cy="4090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2473695" y="4199020"/>
              <a:ext cx="397042" cy="4090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545678" y="4651548"/>
            <a:ext cx="334513" cy="584358"/>
            <a:chOff x="3249164" y="3608942"/>
            <a:chExt cx="334513" cy="584358"/>
          </a:xfrm>
        </p:grpSpPr>
        <p:grpSp>
          <p:nvGrpSpPr>
            <p:cNvPr id="65" name="Group 64"/>
            <p:cNvGrpSpPr/>
            <p:nvPr/>
          </p:nvGrpSpPr>
          <p:grpSpPr>
            <a:xfrm>
              <a:off x="3249164" y="3608942"/>
              <a:ext cx="334513" cy="584358"/>
              <a:chOff x="2971800" y="3051810"/>
              <a:chExt cx="334513" cy="584358"/>
            </a:xfrm>
          </p:grpSpPr>
          <p:sp>
            <p:nvSpPr>
              <p:cNvPr id="67" name="Block Arc 66"/>
              <p:cNvSpPr/>
              <p:nvPr/>
            </p:nvSpPr>
            <p:spPr>
              <a:xfrm>
                <a:off x="2971800" y="3051810"/>
                <a:ext cx="334513" cy="457200"/>
              </a:xfrm>
              <a:prstGeom prst="blockArc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971800" y="3256120"/>
                <a:ext cx="334513" cy="380048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Rectangle 65"/>
            <p:cNvSpPr/>
            <p:nvPr/>
          </p:nvSpPr>
          <p:spPr>
            <a:xfrm>
              <a:off x="3362543" y="3887546"/>
              <a:ext cx="140252" cy="18535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9" name="Straight Connector 68"/>
          <p:cNvCxnSpPr/>
          <p:nvPr/>
        </p:nvCxnSpPr>
        <p:spPr>
          <a:xfrm>
            <a:off x="2306657" y="4808599"/>
            <a:ext cx="1151434" cy="2743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ight Arrow 69"/>
          <p:cNvSpPr/>
          <p:nvPr/>
        </p:nvSpPr>
        <p:spPr>
          <a:xfrm>
            <a:off x="1405502" y="5491992"/>
            <a:ext cx="2307433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4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08021 -0.09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4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11876 -0.00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-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2.77778E-6 3.33333E-6 L 0.01841 -0.09445 " pathEditMode="relative" rAng="0" ptsTypes="AA">
                                      <p:cBhvr>
                                        <p:cTn id="10" dur="17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17CF4-7649-704F-BBB1-184122A8B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F0889-D57A-4C43-8490-E7E14EEDC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875" y="1505616"/>
            <a:ext cx="5794554" cy="4654528"/>
          </a:xfrm>
        </p:spPr>
        <p:txBody>
          <a:bodyPr/>
          <a:lstStyle/>
          <a:p>
            <a:r>
              <a:rPr lang="en-US" dirty="0"/>
              <a:t>Events are triggered by different conditions (e.g. sensor values, message broadcasts, or when a program starts)</a:t>
            </a:r>
          </a:p>
          <a:p>
            <a:r>
              <a:rPr lang="en-US" dirty="0"/>
              <a:t>In this lesson we provide an example of each.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994AA6-9526-3C45-A94D-7233528F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F4E774-E78D-D843-8972-9547895935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056"/>
          <a:stretch/>
        </p:blipFill>
        <p:spPr>
          <a:xfrm>
            <a:off x="3237606" y="2985476"/>
            <a:ext cx="2784823" cy="31034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E9F8D5-70DC-F147-94E1-C00DA9022E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885"/>
          <a:stretch/>
        </p:blipFill>
        <p:spPr>
          <a:xfrm>
            <a:off x="6264166" y="1415885"/>
            <a:ext cx="2603392" cy="467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18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29E16-5F0D-3344-9781-E9D5C8A9C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Program Starts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96A0E-D01A-A545-B0D4-F7A597FF9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875" y="1505616"/>
            <a:ext cx="4522802" cy="4654528"/>
          </a:xfrm>
        </p:spPr>
        <p:txBody>
          <a:bodyPr/>
          <a:lstStyle/>
          <a:p>
            <a:r>
              <a:rPr lang="en-US" dirty="0"/>
              <a:t>This block is used to start your programs.</a:t>
            </a:r>
          </a:p>
          <a:p>
            <a:r>
              <a:rPr lang="en-US" dirty="0"/>
              <a:t>If you have more than one in a project, you can have two separate pieces of code run when the program starts.</a:t>
            </a:r>
          </a:p>
          <a:p>
            <a:r>
              <a:rPr lang="en-US" dirty="0"/>
              <a:t>In the example on the right, the robot will move straight for two rotations while simultaneously running Motor A for 1 rotation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256EC-E8CD-DA44-BC0B-2C7E9F7B6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B616CE-150A-2249-B2D2-705FC32EE6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521" b="91233"/>
          <a:stretch/>
        </p:blipFill>
        <p:spPr>
          <a:xfrm>
            <a:off x="6091511" y="199620"/>
            <a:ext cx="2667665" cy="1048989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D53C70-B2E3-7A47-B7D7-A0B919336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648" y="2026557"/>
            <a:ext cx="3795528" cy="188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83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4AA2D-0EE9-B44F-944D-BBB24A336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8017C-D105-D748-80EC-F72755D20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875" y="1505616"/>
            <a:ext cx="3239942" cy="4654528"/>
          </a:xfrm>
        </p:spPr>
        <p:txBody>
          <a:bodyPr/>
          <a:lstStyle/>
          <a:p>
            <a:r>
              <a:rPr lang="en-US" dirty="0"/>
              <a:t>Messages can trigger events when you want to (even in the middle of code)</a:t>
            </a:r>
          </a:p>
          <a:p>
            <a:r>
              <a:rPr lang="en-US" dirty="0"/>
              <a:t>Broadcast message: sends the message and then continues the rest of the code below it.</a:t>
            </a:r>
          </a:p>
          <a:p>
            <a:r>
              <a:rPr lang="en-US" dirty="0"/>
              <a:t>Broadcast message and wait: sends the message and waits for all the code under that received message finish and then continues the code under the broadcast message block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FFB2CC-6E38-0549-94F5-78A2466B8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12B552-5D6A-3B46-A1A6-D2214D66B0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380" r="17885" b="9216"/>
          <a:stretch/>
        </p:blipFill>
        <p:spPr>
          <a:xfrm>
            <a:off x="6537920" y="287088"/>
            <a:ext cx="2286766" cy="1587062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A1DF4B5-ED8A-E147-BAA4-F6760008A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256" y="2344490"/>
            <a:ext cx="5356869" cy="293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64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EBA56-D560-8E48-99F0-347A36FD4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Activation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321732-98D2-8E49-84F6-301339C0A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277D0C-360E-6448-9F75-B385AC694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875" y="1505616"/>
            <a:ext cx="5563326" cy="4654528"/>
          </a:xfrm>
        </p:spPr>
        <p:txBody>
          <a:bodyPr/>
          <a:lstStyle/>
          <a:p>
            <a:r>
              <a:rPr lang="en-US" dirty="0"/>
              <a:t>You can use the Event Sensor blocks to trigger an event when a sensor condition is met.</a:t>
            </a:r>
          </a:p>
          <a:p>
            <a:r>
              <a:rPr lang="en-US" dirty="0"/>
              <a:t>In the example below, the robot moves forward and checks for the color black at the same time.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792EB1-E90E-4D41-BCB9-C451D4F4A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12" b="38885"/>
          <a:stretch/>
        </p:blipFill>
        <p:spPr>
          <a:xfrm>
            <a:off x="5791201" y="1505616"/>
            <a:ext cx="3124924" cy="4772900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71848B-1A88-B741-9134-304D7B6BC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05" y="3288409"/>
            <a:ext cx="4179395" cy="29623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F47AFA-E3F6-974C-A0E3-336FB21A53CC}"/>
              </a:ext>
            </a:extLst>
          </p:cNvPr>
          <p:cNvSpPr txBox="1"/>
          <p:nvPr/>
        </p:nvSpPr>
        <p:spPr>
          <a:xfrm>
            <a:off x="3645281" y="5433849"/>
            <a:ext cx="157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Plays a beep when black is found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7B4FEF-0FA4-5B44-A9EE-2E448CA84B32}"/>
              </a:ext>
            </a:extLst>
          </p:cNvPr>
          <p:cNvSpPr txBox="1"/>
          <p:nvPr/>
        </p:nvSpPr>
        <p:spPr>
          <a:xfrm>
            <a:off x="4212841" y="4171944"/>
            <a:ext cx="1578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Moves forward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23E9FD-29DB-EF4C-B978-65A58E4B08F6}"/>
              </a:ext>
            </a:extLst>
          </p:cNvPr>
          <p:cNvSpPr txBox="1"/>
          <p:nvPr/>
        </p:nvSpPr>
        <p:spPr>
          <a:xfrm>
            <a:off x="3464799" y="5027544"/>
            <a:ext cx="2095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Simultaneously checks color</a:t>
            </a:r>
          </a:p>
        </p:txBody>
      </p:sp>
    </p:spTree>
    <p:extLst>
      <p:ext uri="{BB962C8B-B14F-4D97-AF65-F5344CB8AC3E}">
        <p14:creationId xmlns:p14="http://schemas.microsoft.com/office/powerpoint/2010/main" val="179932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Events and My Blocks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2D0E09-ABFF-A840-AB2E-D9E2834B8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4" y="1659409"/>
            <a:ext cx="3757387" cy="2453170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CF4198-ED68-6841-8626-62E09790D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00" y="1838928"/>
            <a:ext cx="3599586" cy="1783035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574D496-15E9-4444-9892-095187A47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873" y="4274410"/>
            <a:ext cx="8327547" cy="16429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code on the left and right may seem the same, but they are not. Only the code on the right will work properly.</a:t>
            </a:r>
          </a:p>
          <a:p>
            <a:pPr marL="0" indent="0">
              <a:buNone/>
            </a:pPr>
            <a:r>
              <a:rPr lang="en-US" dirty="0"/>
              <a:t>The EV3 does not allow multiple identical My Blocks to run simultaneously.</a:t>
            </a:r>
          </a:p>
        </p:txBody>
      </p:sp>
      <p:sp>
        <p:nvSpPr>
          <p:cNvPr id="17" name="Not Equal 16">
            <a:extLst>
              <a:ext uri="{FF2B5EF4-FFF2-40B4-BE49-F238E27FC236}">
                <a16:creationId xmlns:a16="http://schemas.microsoft.com/office/drawing/2014/main" id="{35CC967D-A69D-2545-8054-5E340A28F6C2}"/>
              </a:ext>
            </a:extLst>
          </p:cNvPr>
          <p:cNvSpPr/>
          <p:nvPr/>
        </p:nvSpPr>
        <p:spPr>
          <a:xfrm>
            <a:off x="3990874" y="2490738"/>
            <a:ext cx="1070811" cy="559292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908D9C-1890-7C41-9A0B-DCF1E8EE3CFA}"/>
              </a:ext>
            </a:extLst>
          </p:cNvPr>
          <p:cNvSpPr txBox="1"/>
          <p:nvPr/>
        </p:nvSpPr>
        <p:spPr>
          <a:xfrm>
            <a:off x="1270492" y="1273329"/>
            <a:ext cx="210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My Blocks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D37DB4-313A-1247-8A73-6A261D19E391}"/>
              </a:ext>
            </a:extLst>
          </p:cNvPr>
          <p:cNvSpPr txBox="1"/>
          <p:nvPr/>
        </p:nvSpPr>
        <p:spPr>
          <a:xfrm>
            <a:off x="5973228" y="1359133"/>
            <a:ext cx="210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Without My Blocks</a:t>
            </a:r>
          </a:p>
        </p:txBody>
      </p:sp>
    </p:spTree>
    <p:extLst>
      <p:ext uri="{BB962C8B-B14F-4D97-AF65-F5344CB8AC3E}">
        <p14:creationId xmlns:p14="http://schemas.microsoft.com/office/powerpoint/2010/main" val="4003213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565" y="1548478"/>
            <a:ext cx="8459561" cy="3992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Can you write a program that uses parallel beams that have to move and pick up an object at the same time?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951083" y="3511971"/>
            <a:ext cx="1696452" cy="1227220"/>
            <a:chOff x="1323474" y="3380874"/>
            <a:chExt cx="1696452" cy="1227220"/>
          </a:xfrm>
        </p:grpSpPr>
        <p:sp>
          <p:nvSpPr>
            <p:cNvPr id="7" name="Rectangle 6"/>
            <p:cNvSpPr/>
            <p:nvPr/>
          </p:nvSpPr>
          <p:spPr>
            <a:xfrm>
              <a:off x="1323474" y="3380874"/>
              <a:ext cx="1696452" cy="8181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419727" y="4199021"/>
              <a:ext cx="397042" cy="4090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473695" y="4199020"/>
              <a:ext cx="397042" cy="4090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87162" y="4037938"/>
            <a:ext cx="334513" cy="584358"/>
            <a:chOff x="3249164" y="3608942"/>
            <a:chExt cx="334513" cy="584358"/>
          </a:xfrm>
        </p:grpSpPr>
        <p:grpSp>
          <p:nvGrpSpPr>
            <p:cNvPr id="11" name="Group 10"/>
            <p:cNvGrpSpPr/>
            <p:nvPr/>
          </p:nvGrpSpPr>
          <p:grpSpPr>
            <a:xfrm>
              <a:off x="3249164" y="3608942"/>
              <a:ext cx="334513" cy="584358"/>
              <a:chOff x="2971800" y="3051810"/>
              <a:chExt cx="334513" cy="584358"/>
            </a:xfrm>
          </p:grpSpPr>
          <p:sp>
            <p:nvSpPr>
              <p:cNvPr id="13" name="Block Arc 12"/>
              <p:cNvSpPr/>
              <p:nvPr/>
            </p:nvSpPr>
            <p:spPr>
              <a:xfrm>
                <a:off x="2971800" y="3051810"/>
                <a:ext cx="334513" cy="457200"/>
              </a:xfrm>
              <a:prstGeom prst="blockArc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971800" y="3256120"/>
                <a:ext cx="334513" cy="380048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3362543" y="3887546"/>
              <a:ext cx="140252" cy="18535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4648141" y="4194989"/>
            <a:ext cx="1151434" cy="2743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>
            <a:off x="3746986" y="4878382"/>
            <a:ext cx="2307433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0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08021 -0.09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4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11876 -0.00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-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2.77778E-6 3.33333E-6 L 0.01841 -0.09445 " pathEditMode="relative" rAng="0" ptsTypes="AA">
                                      <p:cBhvr>
                                        <p:cTn id="10" dur="1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intermediatev2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ediatev2" id="{63F5E447-E8B5-4335-8726-12777BA731C5}" vid="{7C754D33-5435-4000-AB94-F54A58B2A98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2919</TotalTime>
  <Words>507</Words>
  <Application>Microsoft Macintosh PowerPoint</Application>
  <PresentationFormat>On-screen Show (4:3)</PresentationFormat>
  <Paragraphs>48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Helvetica Neue</vt:lpstr>
      <vt:lpstr>Retrospect</vt:lpstr>
      <vt:lpstr>intermediatev2</vt:lpstr>
      <vt:lpstr>PowerPoint Presentation</vt:lpstr>
      <vt:lpstr>Lesson Objectives</vt:lpstr>
      <vt:lpstr>What are Events?</vt:lpstr>
      <vt:lpstr>Event Blocks</vt:lpstr>
      <vt:lpstr>When Program Starts</vt:lpstr>
      <vt:lpstr>Broadcast Messages</vt:lpstr>
      <vt:lpstr>Sensor Activation</vt:lpstr>
      <vt:lpstr>Events and My Blocks</vt:lpstr>
      <vt:lpstr>Challenge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Beams</dc:title>
  <cp:lastModifiedBy>Srinivasan Seshan</cp:lastModifiedBy>
  <cp:revision>11</cp:revision>
  <dcterms:created xsi:type="dcterms:W3CDTF">2014-10-28T21:59:38Z</dcterms:created>
  <dcterms:modified xsi:type="dcterms:W3CDTF">2019-12-27T23:11:45Z</dcterms:modified>
</cp:coreProperties>
</file>